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Lst>
  <p:notesMasterIdLst>
    <p:notesMasterId r:id="rId11"/>
  </p:notesMasterIdLst>
  <p:sldIdLst>
    <p:sldId id="268" r:id="rId4"/>
    <p:sldId id="267" r:id="rId5"/>
    <p:sldId id="283" r:id="rId6"/>
    <p:sldId id="279" r:id="rId7"/>
    <p:sldId id="276" r:id="rId8"/>
    <p:sldId id="277" r:id="rId9"/>
    <p:sldId id="275"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66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7" autoAdjust="0"/>
    <p:restoredTop sz="94900" autoAdjust="0"/>
  </p:normalViewPr>
  <p:slideViewPr>
    <p:cSldViewPr snapToGrid="0">
      <p:cViewPr varScale="1">
        <p:scale>
          <a:sx n="69" d="100"/>
          <a:sy n="69" d="100"/>
        </p:scale>
        <p:origin x="720" y="60"/>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64BB3E-E3C3-40A1-A2A9-6DDD72452974}" type="datetimeFigureOut">
              <a:rPr kumimoji="1" lang="ja-JP" altLang="en-US" smtClean="0"/>
              <a:t>2024/12/17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629EEA-CC47-427C-A8F8-E71A2A8874E0}" type="slidenum">
              <a:rPr kumimoji="1" lang="ja-JP" altLang="en-US" smtClean="0"/>
              <a:t>‹#›</a:t>
            </a:fld>
            <a:endParaRPr kumimoji="1" lang="ja-JP" altLang="en-US"/>
          </a:p>
        </p:txBody>
      </p:sp>
    </p:spTree>
    <p:extLst>
      <p:ext uri="{BB962C8B-B14F-4D97-AF65-F5344CB8AC3E}">
        <p14:creationId xmlns:p14="http://schemas.microsoft.com/office/powerpoint/2010/main" val="18401928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Line 39"/>
          <p:cNvSpPr>
            <a:spLocks noChangeShapeType="1"/>
          </p:cNvSpPr>
          <p:nvPr userDrawn="1"/>
        </p:nvSpPr>
        <p:spPr bwMode="auto">
          <a:xfrm>
            <a:off x="336062" y="3070225"/>
            <a:ext cx="10810631" cy="0"/>
          </a:xfrm>
          <a:prstGeom prst="line">
            <a:avLst/>
          </a:prstGeom>
          <a:noFill/>
          <a:ln w="38100">
            <a:solidFill>
              <a:srgbClr val="10317A"/>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
        <p:nvSpPr>
          <p:cNvPr id="5" name="Line 40"/>
          <p:cNvSpPr>
            <a:spLocks noChangeShapeType="1"/>
          </p:cNvSpPr>
          <p:nvPr userDrawn="1"/>
        </p:nvSpPr>
        <p:spPr bwMode="auto">
          <a:xfrm>
            <a:off x="511908" y="3141663"/>
            <a:ext cx="10810631" cy="0"/>
          </a:xfrm>
          <a:prstGeom prst="line">
            <a:avLst/>
          </a:prstGeom>
          <a:noFill/>
          <a:ln w="38100">
            <a:solidFill>
              <a:srgbClr val="1744A9"/>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
        <p:nvSpPr>
          <p:cNvPr id="6" name="正方形/長方形 5"/>
          <p:cNvSpPr/>
          <p:nvPr userDrawn="1"/>
        </p:nvSpPr>
        <p:spPr>
          <a:xfrm>
            <a:off x="0" y="620713"/>
            <a:ext cx="1219200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 name="タイトル 1"/>
          <p:cNvSpPr>
            <a:spLocks noGrp="1"/>
          </p:cNvSpPr>
          <p:nvPr>
            <p:ph type="ctrTitle"/>
          </p:nvPr>
        </p:nvSpPr>
        <p:spPr>
          <a:xfrm>
            <a:off x="914400"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7" name="Rectangle 6"/>
          <p:cNvSpPr>
            <a:spLocks noGrp="1" noChangeArrowheads="1"/>
          </p:cNvSpPr>
          <p:nvPr>
            <p:ph type="sldNum" sz="quarter" idx="10"/>
          </p:nvPr>
        </p:nvSpPr>
        <p:spPr/>
        <p:txBody>
          <a:bodyPr/>
          <a:lstStyle>
            <a:lvl1pPr>
              <a:defRPr/>
            </a:lvl1pPr>
          </a:lstStyle>
          <a:p>
            <a:pPr>
              <a:defRPr/>
            </a:pPr>
            <a:r>
              <a:rPr lang="en-US" altLang="ja-JP"/>
              <a:t>- </a:t>
            </a:r>
            <a:fld id="{C8AE1CA0-2483-4458-9926-46822BB533D2}" type="slidenum">
              <a:rPr lang="en-US" altLang="ja-JP"/>
              <a:pPr>
                <a:defRPr/>
              </a:pPr>
              <a:t>‹#›</a:t>
            </a:fld>
            <a:r>
              <a:rPr lang="en-US" altLang="ja-JP"/>
              <a:t> -</a:t>
            </a:r>
          </a:p>
        </p:txBody>
      </p:sp>
    </p:spTree>
    <p:extLst>
      <p:ext uri="{BB962C8B-B14F-4D97-AF65-F5344CB8AC3E}">
        <p14:creationId xmlns:p14="http://schemas.microsoft.com/office/powerpoint/2010/main" val="1173905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91298D67-891B-4DF0-A400-522770172E57}" type="slidenum">
              <a:rPr lang="en-US" altLang="ja-JP"/>
              <a:pPr>
                <a:defRPr/>
              </a:pPr>
              <a:t>‹#›</a:t>
            </a:fld>
            <a:r>
              <a:rPr lang="en-US" altLang="ja-JP"/>
              <a:t> -</a:t>
            </a:r>
          </a:p>
        </p:txBody>
      </p:sp>
    </p:spTree>
    <p:extLst>
      <p:ext uri="{BB962C8B-B14F-4D97-AF65-F5344CB8AC3E}">
        <p14:creationId xmlns:p14="http://schemas.microsoft.com/office/powerpoint/2010/main" val="228039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06339" y="217488"/>
            <a:ext cx="2731477" cy="643731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1908" y="217488"/>
            <a:ext cx="8006862" cy="643731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3F3A6EDF-06E5-435B-AF35-9245FE8DC706}" type="slidenum">
              <a:rPr lang="en-US" altLang="ja-JP"/>
              <a:pPr>
                <a:defRPr/>
              </a:pPr>
              <a:t>‹#›</a:t>
            </a:fld>
            <a:r>
              <a:rPr lang="en-US" altLang="ja-JP"/>
              <a:t> -</a:t>
            </a:r>
          </a:p>
        </p:txBody>
      </p:sp>
    </p:spTree>
    <p:extLst>
      <p:ext uri="{BB962C8B-B14F-4D97-AF65-F5344CB8AC3E}">
        <p14:creationId xmlns:p14="http://schemas.microsoft.com/office/powerpoint/2010/main" val="2112508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Line 39"/>
          <p:cNvSpPr>
            <a:spLocks noChangeShapeType="1"/>
          </p:cNvSpPr>
          <p:nvPr userDrawn="1"/>
        </p:nvSpPr>
        <p:spPr bwMode="auto">
          <a:xfrm>
            <a:off x="336062" y="3070225"/>
            <a:ext cx="10810631" cy="0"/>
          </a:xfrm>
          <a:prstGeom prst="line">
            <a:avLst/>
          </a:prstGeom>
          <a:noFill/>
          <a:ln w="38100">
            <a:solidFill>
              <a:srgbClr val="10317A"/>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
        <p:nvSpPr>
          <p:cNvPr id="5" name="Line 40"/>
          <p:cNvSpPr>
            <a:spLocks noChangeShapeType="1"/>
          </p:cNvSpPr>
          <p:nvPr userDrawn="1"/>
        </p:nvSpPr>
        <p:spPr bwMode="auto">
          <a:xfrm>
            <a:off x="511908" y="3141663"/>
            <a:ext cx="10810631" cy="0"/>
          </a:xfrm>
          <a:prstGeom prst="line">
            <a:avLst/>
          </a:prstGeom>
          <a:noFill/>
          <a:ln w="38100">
            <a:solidFill>
              <a:srgbClr val="1744A9"/>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
        <p:nvSpPr>
          <p:cNvPr id="6" name="正方形/長方形 5"/>
          <p:cNvSpPr/>
          <p:nvPr userDrawn="1"/>
        </p:nvSpPr>
        <p:spPr>
          <a:xfrm>
            <a:off x="0" y="620713"/>
            <a:ext cx="1219200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 name="タイトル 1"/>
          <p:cNvSpPr>
            <a:spLocks noGrp="1"/>
          </p:cNvSpPr>
          <p:nvPr>
            <p:ph type="ctrTitle"/>
          </p:nvPr>
        </p:nvSpPr>
        <p:spPr>
          <a:xfrm>
            <a:off x="914400"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7" name="Rectangle 6"/>
          <p:cNvSpPr>
            <a:spLocks noGrp="1" noChangeArrowheads="1"/>
          </p:cNvSpPr>
          <p:nvPr>
            <p:ph type="sldNum" sz="quarter" idx="10"/>
          </p:nvPr>
        </p:nvSpPr>
        <p:spPr/>
        <p:txBody>
          <a:bodyPr/>
          <a:lstStyle>
            <a:lvl1pPr>
              <a:defRPr/>
            </a:lvl1pPr>
          </a:lstStyle>
          <a:p>
            <a:pPr>
              <a:defRPr/>
            </a:pPr>
            <a:r>
              <a:rPr lang="en-US" altLang="ja-JP"/>
              <a:t>- </a:t>
            </a:r>
            <a:fld id="{C8AE1CA0-2483-4458-9926-46822BB533D2}" type="slidenum">
              <a:rPr lang="en-US" altLang="ja-JP"/>
              <a:pPr>
                <a:defRPr/>
              </a:pPr>
              <a:t>‹#›</a:t>
            </a:fld>
            <a:r>
              <a:rPr lang="en-US" altLang="ja-JP"/>
              <a:t> -</a:t>
            </a:r>
          </a:p>
        </p:txBody>
      </p:sp>
    </p:spTree>
    <p:extLst>
      <p:ext uri="{BB962C8B-B14F-4D97-AF65-F5344CB8AC3E}">
        <p14:creationId xmlns:p14="http://schemas.microsoft.com/office/powerpoint/2010/main" val="2349430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5B8E06B4-F0C5-449B-A545-D26D51B81947}" type="slidenum">
              <a:rPr lang="en-US" altLang="ja-JP"/>
              <a:pPr>
                <a:defRPr/>
              </a:pPr>
              <a:t>‹#›</a:t>
            </a:fld>
            <a:r>
              <a:rPr lang="en-US" altLang="ja-JP"/>
              <a:t> -</a:t>
            </a:r>
          </a:p>
        </p:txBody>
      </p:sp>
    </p:spTree>
    <p:extLst>
      <p:ext uri="{BB962C8B-B14F-4D97-AF65-F5344CB8AC3E}">
        <p14:creationId xmlns:p14="http://schemas.microsoft.com/office/powerpoint/2010/main" val="2694611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247" y="4406903"/>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247"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7AF631FA-00C1-4A90-B7BF-AACF382C5D0C}" type="slidenum">
              <a:rPr lang="en-US" altLang="ja-JP"/>
              <a:pPr>
                <a:defRPr/>
              </a:pPr>
              <a:t>‹#›</a:t>
            </a:fld>
            <a:r>
              <a:rPr lang="en-US" altLang="ja-JP"/>
              <a:t> -</a:t>
            </a:r>
          </a:p>
        </p:txBody>
      </p:sp>
    </p:spTree>
    <p:extLst>
      <p:ext uri="{BB962C8B-B14F-4D97-AF65-F5344CB8AC3E}">
        <p14:creationId xmlns:p14="http://schemas.microsoft.com/office/powerpoint/2010/main" val="249328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1909" y="1079500"/>
            <a:ext cx="5369169" cy="5575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068648" y="1079500"/>
            <a:ext cx="5369169" cy="5575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ja-JP"/>
              <a:t>- </a:t>
            </a:r>
            <a:fld id="{17AD60F4-3203-4A0F-8F20-2F4ACBA65869}" type="slidenum">
              <a:rPr lang="en-US" altLang="ja-JP"/>
              <a:pPr>
                <a:defRPr/>
              </a:pPr>
              <a:t>‹#›</a:t>
            </a:fld>
            <a:r>
              <a:rPr lang="en-US" altLang="ja-JP"/>
              <a:t> -</a:t>
            </a:r>
          </a:p>
        </p:txBody>
      </p:sp>
    </p:spTree>
    <p:extLst>
      <p:ext uri="{BB962C8B-B14F-4D97-AF65-F5344CB8AC3E}">
        <p14:creationId xmlns:p14="http://schemas.microsoft.com/office/powerpoint/2010/main" val="1987161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7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695" y="1535113"/>
            <a:ext cx="53887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ja-JP"/>
              <a:t>- </a:t>
            </a:r>
            <a:fld id="{CDA417E5-7034-4753-8998-D430218DE68F}" type="slidenum">
              <a:rPr lang="en-US" altLang="ja-JP"/>
              <a:pPr>
                <a:defRPr/>
              </a:pPr>
              <a:t>‹#›</a:t>
            </a:fld>
            <a:r>
              <a:rPr lang="en-US" altLang="ja-JP"/>
              <a:t> -</a:t>
            </a:r>
          </a:p>
        </p:txBody>
      </p:sp>
    </p:spTree>
    <p:extLst>
      <p:ext uri="{BB962C8B-B14F-4D97-AF65-F5344CB8AC3E}">
        <p14:creationId xmlns:p14="http://schemas.microsoft.com/office/powerpoint/2010/main" val="2661319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ja-JP"/>
              <a:t>- </a:t>
            </a:r>
            <a:fld id="{B8FAFD7D-A10E-4C65-9F60-7FA67E00AF1E}" type="slidenum">
              <a:rPr lang="en-US" altLang="ja-JP"/>
              <a:pPr>
                <a:defRPr/>
              </a:pPr>
              <a:t>‹#›</a:t>
            </a:fld>
            <a:r>
              <a:rPr lang="en-US" altLang="ja-JP"/>
              <a:t> -</a:t>
            </a:r>
          </a:p>
        </p:txBody>
      </p:sp>
    </p:spTree>
    <p:extLst>
      <p:ext uri="{BB962C8B-B14F-4D97-AF65-F5344CB8AC3E}">
        <p14:creationId xmlns:p14="http://schemas.microsoft.com/office/powerpoint/2010/main" val="27357414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ja-JP"/>
              <a:t>- </a:t>
            </a:r>
            <a:fld id="{952BECD5-149D-4AB0-B277-D9C391A5EDAF}" type="slidenum">
              <a:rPr lang="en-US" altLang="ja-JP"/>
              <a:pPr>
                <a:defRPr/>
              </a:pPr>
              <a:t>‹#›</a:t>
            </a:fld>
            <a:r>
              <a:rPr lang="en-US" altLang="ja-JP"/>
              <a:t> -</a:t>
            </a:r>
          </a:p>
        </p:txBody>
      </p:sp>
    </p:spTree>
    <p:extLst>
      <p:ext uri="{BB962C8B-B14F-4D97-AF65-F5344CB8AC3E}">
        <p14:creationId xmlns:p14="http://schemas.microsoft.com/office/powerpoint/2010/main" val="227690032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247"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7384" y="273053"/>
            <a:ext cx="681501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3"/>
            <a:ext cx="40112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ja-JP"/>
              <a:t>- </a:t>
            </a:r>
            <a:fld id="{16287AD9-B3FC-48D3-9554-AE6D1779E724}" type="slidenum">
              <a:rPr lang="en-US" altLang="ja-JP"/>
              <a:pPr>
                <a:defRPr/>
              </a:pPr>
              <a:t>‹#›</a:t>
            </a:fld>
            <a:r>
              <a:rPr lang="en-US" altLang="ja-JP"/>
              <a:t> -</a:t>
            </a:r>
          </a:p>
        </p:txBody>
      </p:sp>
    </p:spTree>
    <p:extLst>
      <p:ext uri="{BB962C8B-B14F-4D97-AF65-F5344CB8AC3E}">
        <p14:creationId xmlns:p14="http://schemas.microsoft.com/office/powerpoint/2010/main" val="24662792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5B8E06B4-F0C5-449B-A545-D26D51B81947}" type="slidenum">
              <a:rPr lang="en-US" altLang="ja-JP"/>
              <a:pPr>
                <a:defRPr/>
              </a:pPr>
              <a:t>‹#›</a:t>
            </a:fld>
            <a:r>
              <a:rPr lang="en-US" altLang="ja-JP"/>
              <a:t> -</a:t>
            </a:r>
          </a:p>
        </p:txBody>
      </p:sp>
    </p:spTree>
    <p:extLst>
      <p:ext uri="{BB962C8B-B14F-4D97-AF65-F5344CB8AC3E}">
        <p14:creationId xmlns:p14="http://schemas.microsoft.com/office/powerpoint/2010/main" val="24901844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554" y="4800600"/>
            <a:ext cx="73152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554"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554"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ja-JP"/>
              <a:t>- </a:t>
            </a:r>
            <a:fld id="{22835AF5-C671-4BB7-AC32-5E014FCE6634}" type="slidenum">
              <a:rPr lang="en-US" altLang="ja-JP"/>
              <a:pPr>
                <a:defRPr/>
              </a:pPr>
              <a:t>‹#›</a:t>
            </a:fld>
            <a:r>
              <a:rPr lang="en-US" altLang="ja-JP"/>
              <a:t> -</a:t>
            </a:r>
          </a:p>
        </p:txBody>
      </p:sp>
    </p:spTree>
    <p:extLst>
      <p:ext uri="{BB962C8B-B14F-4D97-AF65-F5344CB8AC3E}">
        <p14:creationId xmlns:p14="http://schemas.microsoft.com/office/powerpoint/2010/main" val="24124271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91298D67-891B-4DF0-A400-522770172E57}" type="slidenum">
              <a:rPr lang="en-US" altLang="ja-JP"/>
              <a:pPr>
                <a:defRPr/>
              </a:pPr>
              <a:t>‹#›</a:t>
            </a:fld>
            <a:r>
              <a:rPr lang="en-US" altLang="ja-JP"/>
              <a:t> -</a:t>
            </a:r>
          </a:p>
        </p:txBody>
      </p:sp>
    </p:spTree>
    <p:extLst>
      <p:ext uri="{BB962C8B-B14F-4D97-AF65-F5344CB8AC3E}">
        <p14:creationId xmlns:p14="http://schemas.microsoft.com/office/powerpoint/2010/main" val="349185916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スライド番号プレースホルダー 2"/>
          <p:cNvSpPr>
            <a:spLocks noGrp="1"/>
          </p:cNvSpPr>
          <p:nvPr>
            <p:ph type="sldNum" sz="quarter" idx="10"/>
          </p:nvPr>
        </p:nvSpPr>
        <p:spPr/>
        <p:txBody>
          <a:bodyPr/>
          <a:lstStyle/>
          <a:p>
            <a:pPr>
              <a:defRPr/>
            </a:pPr>
            <a:r>
              <a:rPr lang="en-US" altLang="ja-JP" smtClean="0"/>
              <a:t>- </a:t>
            </a:r>
            <a:fld id="{A6A85ACE-1A7A-4043-B3DF-78A2B7FA97AF}" type="slidenum">
              <a:rPr lang="en-US" altLang="ja-JP" smtClean="0"/>
              <a:pPr>
                <a:defRPr/>
              </a:pPr>
              <a:t>‹#›</a:t>
            </a:fld>
            <a:r>
              <a:rPr lang="en-US" altLang="ja-JP" smtClean="0"/>
              <a:t> -</a:t>
            </a:r>
            <a:endParaRPr lang="en-US" altLang="ja-JP"/>
          </a:p>
        </p:txBody>
      </p:sp>
    </p:spTree>
    <p:extLst>
      <p:ext uri="{BB962C8B-B14F-4D97-AF65-F5344CB8AC3E}">
        <p14:creationId xmlns:p14="http://schemas.microsoft.com/office/powerpoint/2010/main" val="82576824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縦書きタイトルと縦書きテキスト">
    <p:spTree>
      <p:nvGrpSpPr>
        <p:cNvPr id="1" name=""/>
        <p:cNvGrpSpPr/>
        <p:nvPr/>
      </p:nvGrpSpPr>
      <p:grpSpPr>
        <a:xfrm>
          <a:off x="0" y="0"/>
          <a:ext cx="0" cy="0"/>
          <a:chOff x="0" y="0"/>
          <a:chExt cx="0" cy="0"/>
        </a:xfrm>
      </p:grpSpPr>
      <p:sp>
        <p:nvSpPr>
          <p:cNvPr id="3" name="縦書きテキスト プレースホルダ 2"/>
          <p:cNvSpPr>
            <a:spLocks noGrp="1"/>
          </p:cNvSpPr>
          <p:nvPr>
            <p:ph type="body" orient="vert" idx="1"/>
          </p:nvPr>
        </p:nvSpPr>
        <p:spPr>
          <a:xfrm>
            <a:off x="511908" y="217488"/>
            <a:ext cx="8006862" cy="643731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3F3A6EDF-06E5-435B-AF35-9245FE8DC706}" type="slidenum">
              <a:rPr lang="en-US" altLang="ja-JP"/>
              <a:pPr>
                <a:defRPr/>
              </a:pPr>
              <a:t>‹#›</a:t>
            </a:fld>
            <a:r>
              <a:rPr lang="en-US" altLang="ja-JP"/>
              <a:t> -</a:t>
            </a:r>
          </a:p>
        </p:txBody>
      </p:sp>
    </p:spTree>
    <p:extLst>
      <p:ext uri="{BB962C8B-B14F-4D97-AF65-F5344CB8AC3E}">
        <p14:creationId xmlns:p14="http://schemas.microsoft.com/office/powerpoint/2010/main" val="328795702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AEDB1A37-67BD-41BA-8C58-12ED545FFB91}" type="datetime1">
              <a:rPr lang="ja-JP" altLang="en-US" smtClean="0"/>
              <a:pPr>
                <a:defRPr/>
              </a:pPr>
              <a:t>2024/12/17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0D7B6FC-8E4D-449A-BF71-BB51F314C079}" type="slidenum">
              <a:rPr lang="ja-JP" altLang="en-US"/>
              <a:pPr>
                <a:defRPr/>
              </a:pPr>
              <a:t>‹#›</a:t>
            </a:fld>
            <a:endParaRPr lang="ja-JP" altLang="en-US" dirty="0"/>
          </a:p>
        </p:txBody>
      </p:sp>
    </p:spTree>
    <p:extLst>
      <p:ext uri="{BB962C8B-B14F-4D97-AF65-F5344CB8AC3E}">
        <p14:creationId xmlns:p14="http://schemas.microsoft.com/office/powerpoint/2010/main" val="18199715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FFB1EDB-672C-4609-B4A7-84A07BCE2C6D}" type="datetime1">
              <a:rPr lang="ja-JP" altLang="en-US" smtClean="0"/>
              <a:pPr>
                <a:defRPr/>
              </a:pPr>
              <a:t>2024/12/17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1C27BBD-67A6-4C26-AE07-DE8F311EF580}" type="slidenum">
              <a:rPr lang="ja-JP" altLang="en-US"/>
              <a:pPr>
                <a:defRPr/>
              </a:pPr>
              <a:t>‹#›</a:t>
            </a:fld>
            <a:endParaRPr lang="ja-JP" altLang="en-US" dirty="0"/>
          </a:p>
        </p:txBody>
      </p:sp>
    </p:spTree>
    <p:extLst>
      <p:ext uri="{BB962C8B-B14F-4D97-AF65-F5344CB8AC3E}">
        <p14:creationId xmlns:p14="http://schemas.microsoft.com/office/powerpoint/2010/main" val="22937000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6A8638E6-2B29-4CAC-A85C-E0BC82EFCF3C}" type="datetime1">
              <a:rPr lang="ja-JP" altLang="en-US" smtClean="0"/>
              <a:pPr>
                <a:defRPr/>
              </a:pPr>
              <a:t>2024/12/17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0FD6AAD2-E836-4615-B54E-B435D01251CF}" type="slidenum">
              <a:rPr lang="ja-JP" altLang="en-US"/>
              <a:pPr>
                <a:defRPr/>
              </a:pPr>
              <a:t>‹#›</a:t>
            </a:fld>
            <a:endParaRPr lang="ja-JP" altLang="en-US" dirty="0"/>
          </a:p>
        </p:txBody>
      </p:sp>
    </p:spTree>
    <p:extLst>
      <p:ext uri="{BB962C8B-B14F-4D97-AF65-F5344CB8AC3E}">
        <p14:creationId xmlns:p14="http://schemas.microsoft.com/office/powerpoint/2010/main" val="23199511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621ABC3F-AFE0-4740-8BB2-A18F3BC9ADAD}" type="datetime1">
              <a:rPr lang="ja-JP" altLang="en-US" smtClean="0"/>
              <a:pPr>
                <a:defRPr/>
              </a:pPr>
              <a:t>2024/12/17</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446113D6-0759-4859-BE08-021397976CC6}" type="slidenum">
              <a:rPr lang="ja-JP" altLang="en-US"/>
              <a:pPr>
                <a:defRPr/>
              </a:pPr>
              <a:t>‹#›</a:t>
            </a:fld>
            <a:endParaRPr lang="ja-JP" altLang="en-US" dirty="0"/>
          </a:p>
        </p:txBody>
      </p:sp>
    </p:spTree>
    <p:extLst>
      <p:ext uri="{BB962C8B-B14F-4D97-AF65-F5344CB8AC3E}">
        <p14:creationId xmlns:p14="http://schemas.microsoft.com/office/powerpoint/2010/main" val="36245570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BB4329E-790C-491C-9301-7E76FA6B00E5}" type="datetime1">
              <a:rPr lang="ja-JP" altLang="en-US" smtClean="0"/>
              <a:pPr>
                <a:defRPr/>
              </a:pPr>
              <a:t>2024/12/17</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8933AB47-71D0-40A1-BE01-DB052F90D3CF}" type="slidenum">
              <a:rPr lang="ja-JP" altLang="en-US"/>
              <a:pPr>
                <a:defRPr/>
              </a:pPr>
              <a:t>‹#›</a:t>
            </a:fld>
            <a:endParaRPr lang="ja-JP" altLang="en-US" dirty="0"/>
          </a:p>
        </p:txBody>
      </p:sp>
    </p:spTree>
    <p:extLst>
      <p:ext uri="{BB962C8B-B14F-4D97-AF65-F5344CB8AC3E}">
        <p14:creationId xmlns:p14="http://schemas.microsoft.com/office/powerpoint/2010/main" val="20952664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92BEE0BB-8686-4B26-8B3F-02B85654EE9E}" type="datetime1">
              <a:rPr lang="ja-JP" altLang="en-US" smtClean="0"/>
              <a:pPr>
                <a:defRPr/>
              </a:pPr>
              <a:t>2024/12/17</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81094B3-4583-46AD-8B62-CE2ADB2AF194}" type="slidenum">
              <a:rPr lang="ja-JP" altLang="en-US"/>
              <a:pPr>
                <a:defRPr/>
              </a:pPr>
              <a:t>‹#›</a:t>
            </a:fld>
            <a:endParaRPr lang="ja-JP" altLang="en-US" dirty="0"/>
          </a:p>
        </p:txBody>
      </p:sp>
    </p:spTree>
    <p:extLst>
      <p:ext uri="{BB962C8B-B14F-4D97-AF65-F5344CB8AC3E}">
        <p14:creationId xmlns:p14="http://schemas.microsoft.com/office/powerpoint/2010/main" val="311427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247" y="4406903"/>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247"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 </a:t>
            </a:r>
            <a:fld id="{7AF631FA-00C1-4A90-B7BF-AACF382C5D0C}" type="slidenum">
              <a:rPr lang="en-US" altLang="ja-JP"/>
              <a:pPr>
                <a:defRPr/>
              </a:pPr>
              <a:t>‹#›</a:t>
            </a:fld>
            <a:r>
              <a:rPr lang="en-US" altLang="ja-JP"/>
              <a:t> -</a:t>
            </a:r>
          </a:p>
        </p:txBody>
      </p:sp>
    </p:spTree>
    <p:extLst>
      <p:ext uri="{BB962C8B-B14F-4D97-AF65-F5344CB8AC3E}">
        <p14:creationId xmlns:p14="http://schemas.microsoft.com/office/powerpoint/2010/main" val="40386793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19473763-E4C0-4156-97CF-3391B098088F}" type="datetime1">
              <a:rPr lang="ja-JP" altLang="en-US" smtClean="0"/>
              <a:pPr>
                <a:defRPr/>
              </a:pPr>
              <a:t>2024/12/17</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C6CA0EB3-5368-4F57-922E-7EB9CDECD657}" type="slidenum">
              <a:rPr lang="ja-JP" altLang="en-US"/>
              <a:pPr>
                <a:defRPr/>
              </a:pPr>
              <a:t>‹#›</a:t>
            </a:fld>
            <a:endParaRPr lang="ja-JP" altLang="en-US" dirty="0"/>
          </a:p>
        </p:txBody>
      </p:sp>
    </p:spTree>
    <p:extLst>
      <p:ext uri="{BB962C8B-B14F-4D97-AF65-F5344CB8AC3E}">
        <p14:creationId xmlns:p14="http://schemas.microsoft.com/office/powerpoint/2010/main" val="24088130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C0A4F05-517A-4EA2-B16D-8F1D61E36982}" type="datetime1">
              <a:rPr lang="ja-JP" altLang="en-US" smtClean="0"/>
              <a:pPr>
                <a:defRPr/>
              </a:pPr>
              <a:t>2024/12/17</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4886F88-BAB3-4DCA-A6EC-0269B7D3461B}" type="slidenum">
              <a:rPr lang="ja-JP" altLang="en-US"/>
              <a:pPr>
                <a:defRPr/>
              </a:pPr>
              <a:t>‹#›</a:t>
            </a:fld>
            <a:endParaRPr lang="ja-JP" altLang="en-US" dirty="0"/>
          </a:p>
        </p:txBody>
      </p:sp>
    </p:spTree>
    <p:extLst>
      <p:ext uri="{BB962C8B-B14F-4D97-AF65-F5344CB8AC3E}">
        <p14:creationId xmlns:p14="http://schemas.microsoft.com/office/powerpoint/2010/main" val="33553383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D7A1B3-581D-4F7A-B644-3E6C74FF426E}" type="datetime1">
              <a:rPr lang="ja-JP" altLang="en-US" smtClean="0"/>
              <a:pPr>
                <a:defRPr/>
              </a:pPr>
              <a:t>2024/12/17</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A51A9343-988E-49B2-A1C2-D4DC5245DD03}" type="slidenum">
              <a:rPr lang="ja-JP" altLang="en-US"/>
              <a:pPr>
                <a:defRPr/>
              </a:pPr>
              <a:t>‹#›</a:t>
            </a:fld>
            <a:endParaRPr lang="ja-JP" altLang="en-US" dirty="0"/>
          </a:p>
        </p:txBody>
      </p:sp>
    </p:spTree>
    <p:extLst>
      <p:ext uri="{BB962C8B-B14F-4D97-AF65-F5344CB8AC3E}">
        <p14:creationId xmlns:p14="http://schemas.microsoft.com/office/powerpoint/2010/main" val="22623666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1A8400C-14F9-4E00-A54E-BC0C974A979B}" type="datetime1">
              <a:rPr lang="ja-JP" altLang="en-US" smtClean="0"/>
              <a:pPr>
                <a:defRPr/>
              </a:pPr>
              <a:t>2024/12/17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31EE010-D4E2-48D3-861E-FF39ACF25452}" type="slidenum">
              <a:rPr lang="ja-JP" altLang="en-US"/>
              <a:pPr>
                <a:defRPr/>
              </a:pPr>
              <a:t>‹#›</a:t>
            </a:fld>
            <a:endParaRPr lang="ja-JP" altLang="en-US" dirty="0"/>
          </a:p>
        </p:txBody>
      </p:sp>
    </p:spTree>
    <p:extLst>
      <p:ext uri="{BB962C8B-B14F-4D97-AF65-F5344CB8AC3E}">
        <p14:creationId xmlns:p14="http://schemas.microsoft.com/office/powerpoint/2010/main" val="30209894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76D68A4-E576-477D-8480-6AA9BDD1DBD4}" type="datetime1">
              <a:rPr lang="ja-JP" altLang="en-US" smtClean="0"/>
              <a:pPr>
                <a:defRPr/>
              </a:pPr>
              <a:t>2024/12/17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3105675-481B-472F-8686-B35E7A39F588}" type="slidenum">
              <a:rPr lang="ja-JP" altLang="en-US"/>
              <a:pPr>
                <a:defRPr/>
              </a:pPr>
              <a:t>‹#›</a:t>
            </a:fld>
            <a:endParaRPr lang="ja-JP" altLang="en-US" dirty="0"/>
          </a:p>
        </p:txBody>
      </p:sp>
    </p:spTree>
    <p:extLst>
      <p:ext uri="{BB962C8B-B14F-4D97-AF65-F5344CB8AC3E}">
        <p14:creationId xmlns:p14="http://schemas.microsoft.com/office/powerpoint/2010/main" val="2410487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1909" y="1079500"/>
            <a:ext cx="5369169" cy="5575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068648" y="1079500"/>
            <a:ext cx="5369169" cy="5575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ja-JP"/>
              <a:t>- </a:t>
            </a:r>
            <a:fld id="{17AD60F4-3203-4A0F-8F20-2F4ACBA65869}" type="slidenum">
              <a:rPr lang="en-US" altLang="ja-JP"/>
              <a:pPr>
                <a:defRPr/>
              </a:pPr>
              <a:t>‹#›</a:t>
            </a:fld>
            <a:r>
              <a:rPr lang="en-US" altLang="ja-JP"/>
              <a:t> -</a:t>
            </a:r>
          </a:p>
        </p:txBody>
      </p:sp>
    </p:spTree>
    <p:extLst>
      <p:ext uri="{BB962C8B-B14F-4D97-AF65-F5344CB8AC3E}">
        <p14:creationId xmlns:p14="http://schemas.microsoft.com/office/powerpoint/2010/main" val="243960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7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695" y="1535113"/>
            <a:ext cx="53887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ja-JP"/>
              <a:t>- </a:t>
            </a:r>
            <a:fld id="{CDA417E5-7034-4753-8998-D430218DE68F}" type="slidenum">
              <a:rPr lang="en-US" altLang="ja-JP"/>
              <a:pPr>
                <a:defRPr/>
              </a:pPr>
              <a:t>‹#›</a:t>
            </a:fld>
            <a:r>
              <a:rPr lang="en-US" altLang="ja-JP"/>
              <a:t> -</a:t>
            </a:r>
          </a:p>
        </p:txBody>
      </p:sp>
    </p:spTree>
    <p:extLst>
      <p:ext uri="{BB962C8B-B14F-4D97-AF65-F5344CB8AC3E}">
        <p14:creationId xmlns:p14="http://schemas.microsoft.com/office/powerpoint/2010/main" val="3854852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ja-JP"/>
              <a:t>- </a:t>
            </a:r>
            <a:fld id="{B8FAFD7D-A10E-4C65-9F60-7FA67E00AF1E}" type="slidenum">
              <a:rPr lang="en-US" altLang="ja-JP"/>
              <a:pPr>
                <a:defRPr/>
              </a:pPr>
              <a:t>‹#›</a:t>
            </a:fld>
            <a:r>
              <a:rPr lang="en-US" altLang="ja-JP"/>
              <a:t> -</a:t>
            </a:r>
          </a:p>
        </p:txBody>
      </p:sp>
    </p:spTree>
    <p:extLst>
      <p:ext uri="{BB962C8B-B14F-4D97-AF65-F5344CB8AC3E}">
        <p14:creationId xmlns:p14="http://schemas.microsoft.com/office/powerpoint/2010/main" val="178700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ja-JP"/>
              <a:t>- </a:t>
            </a:r>
            <a:fld id="{952BECD5-149D-4AB0-B277-D9C391A5EDAF}" type="slidenum">
              <a:rPr lang="en-US" altLang="ja-JP"/>
              <a:pPr>
                <a:defRPr/>
              </a:pPr>
              <a:t>‹#›</a:t>
            </a:fld>
            <a:r>
              <a:rPr lang="en-US" altLang="ja-JP"/>
              <a:t> -</a:t>
            </a:r>
          </a:p>
        </p:txBody>
      </p:sp>
    </p:spTree>
    <p:extLst>
      <p:ext uri="{BB962C8B-B14F-4D97-AF65-F5344CB8AC3E}">
        <p14:creationId xmlns:p14="http://schemas.microsoft.com/office/powerpoint/2010/main" val="115696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247"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7384" y="273053"/>
            <a:ext cx="681501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3"/>
            <a:ext cx="40112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ja-JP"/>
              <a:t>- </a:t>
            </a:r>
            <a:fld id="{16287AD9-B3FC-48D3-9554-AE6D1779E724}" type="slidenum">
              <a:rPr lang="en-US" altLang="ja-JP"/>
              <a:pPr>
                <a:defRPr/>
              </a:pPr>
              <a:t>‹#›</a:t>
            </a:fld>
            <a:r>
              <a:rPr lang="en-US" altLang="ja-JP"/>
              <a:t> -</a:t>
            </a:r>
          </a:p>
        </p:txBody>
      </p:sp>
    </p:spTree>
    <p:extLst>
      <p:ext uri="{BB962C8B-B14F-4D97-AF65-F5344CB8AC3E}">
        <p14:creationId xmlns:p14="http://schemas.microsoft.com/office/powerpoint/2010/main" val="1360989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554" y="4800600"/>
            <a:ext cx="73152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554"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554"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ja-JP"/>
              <a:t>- </a:t>
            </a:r>
            <a:fld id="{22835AF5-C671-4BB7-AC32-5E014FCE6634}" type="slidenum">
              <a:rPr lang="en-US" altLang="ja-JP"/>
              <a:pPr>
                <a:defRPr/>
              </a:pPr>
              <a:t>‹#›</a:t>
            </a:fld>
            <a:r>
              <a:rPr lang="en-US" altLang="ja-JP"/>
              <a:t> -</a:t>
            </a:r>
          </a:p>
        </p:txBody>
      </p:sp>
    </p:spTree>
    <p:extLst>
      <p:ext uri="{BB962C8B-B14F-4D97-AF65-F5344CB8AC3E}">
        <p14:creationId xmlns:p14="http://schemas.microsoft.com/office/powerpoint/2010/main" val="2641995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1908" y="217488"/>
            <a:ext cx="10863385" cy="53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b" anchorCtr="0" compatLnSpc="1">
            <a:prstTxWarp prst="textNoShape">
              <a:avLst/>
            </a:prstTxWarp>
          </a:bodyPr>
          <a:lstStyle/>
          <a:p>
            <a:pPr lvl="0"/>
            <a:r>
              <a:rPr lang="ja-JP" altLang="en-US"/>
              <a:t>タイトル</a:t>
            </a:r>
          </a:p>
        </p:txBody>
      </p:sp>
      <p:sp>
        <p:nvSpPr>
          <p:cNvPr id="1027" name="Rectangle 3"/>
          <p:cNvSpPr>
            <a:spLocks noGrp="1" noChangeArrowheads="1"/>
          </p:cNvSpPr>
          <p:nvPr>
            <p:ph type="body" idx="1"/>
          </p:nvPr>
        </p:nvSpPr>
        <p:spPr bwMode="auto">
          <a:xfrm>
            <a:off x="511908" y="1079500"/>
            <a:ext cx="10925908" cy="557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72000" rIns="72000" bIns="72000" numCol="1" anchor="t" anchorCtr="0" compatLnSpc="1">
            <a:prstTxWarp prst="textNoShape">
              <a:avLst/>
            </a:prstTxWarp>
          </a:bodyPr>
          <a:lstStyle/>
          <a:p>
            <a:pPr lvl="0"/>
            <a:r>
              <a:rPr lang="ja-JP" altLang="en-US"/>
              <a:t>マスター テキストの書式設定</a:t>
            </a:r>
          </a:p>
          <a:p>
            <a:pPr lvl="1"/>
            <a:r>
              <a:rPr lang="ja-JP" altLang="en-US"/>
              <a:t>Ｘｘ</a:t>
            </a:r>
          </a:p>
          <a:p>
            <a:pPr lvl="2"/>
            <a:r>
              <a:rPr lang="ja-JP" altLang="en-US"/>
              <a:t>ああ</a:t>
            </a:r>
          </a:p>
          <a:p>
            <a:pPr lvl="3"/>
            <a:r>
              <a:rPr lang="ja-JP" altLang="en-US"/>
              <a:t>Ｘｘ</a:t>
            </a:r>
          </a:p>
          <a:p>
            <a:pPr lvl="4"/>
            <a:r>
              <a:rPr lang="ja-JP" altLang="en-US"/>
              <a:t>Ｘｘ</a:t>
            </a:r>
          </a:p>
        </p:txBody>
      </p:sp>
      <p:sp>
        <p:nvSpPr>
          <p:cNvPr id="1030" name="Rectangle 6"/>
          <p:cNvSpPr>
            <a:spLocks noGrp="1" noChangeArrowheads="1"/>
          </p:cNvSpPr>
          <p:nvPr>
            <p:ph type="sldNum" sz="quarter" idx="4"/>
          </p:nvPr>
        </p:nvSpPr>
        <p:spPr bwMode="auto">
          <a:xfrm>
            <a:off x="11387015" y="6710363"/>
            <a:ext cx="804985" cy="152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90000"/>
              </a:lnSpc>
              <a:defRPr sz="1000">
                <a:solidFill>
                  <a:schemeClr val="hlink"/>
                </a:solidFill>
                <a:latin typeface="+mn-lt"/>
                <a:ea typeface="ＭＳ Ｐゴシック" pitchFamily="50" charset="-128"/>
              </a:defRPr>
            </a:lvl1pPr>
          </a:lstStyle>
          <a:p>
            <a:pPr>
              <a:defRPr/>
            </a:pPr>
            <a:r>
              <a:rPr lang="en-US" altLang="ja-JP"/>
              <a:t>- </a:t>
            </a:r>
            <a:fld id="{A6A85ACE-1A7A-4043-B3DF-78A2B7FA97AF}" type="slidenum">
              <a:rPr lang="en-US" altLang="ja-JP"/>
              <a:pPr>
                <a:defRPr/>
              </a:pPr>
              <a:t>‹#›</a:t>
            </a:fld>
            <a:r>
              <a:rPr lang="en-US" altLang="ja-JP"/>
              <a:t> -</a:t>
            </a:r>
          </a:p>
        </p:txBody>
      </p:sp>
      <p:sp>
        <p:nvSpPr>
          <p:cNvPr id="1029" name="Line 39"/>
          <p:cNvSpPr>
            <a:spLocks noChangeShapeType="1"/>
          </p:cNvSpPr>
          <p:nvPr userDrawn="1"/>
        </p:nvSpPr>
        <p:spPr bwMode="auto">
          <a:xfrm>
            <a:off x="336062" y="836613"/>
            <a:ext cx="10810631" cy="0"/>
          </a:xfrm>
          <a:prstGeom prst="line">
            <a:avLst/>
          </a:prstGeom>
          <a:noFill/>
          <a:ln w="38100">
            <a:solidFill>
              <a:srgbClr val="10317A"/>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
        <p:nvSpPr>
          <p:cNvPr id="2" name="Line 40"/>
          <p:cNvSpPr>
            <a:spLocks noChangeShapeType="1"/>
          </p:cNvSpPr>
          <p:nvPr userDrawn="1"/>
        </p:nvSpPr>
        <p:spPr bwMode="auto">
          <a:xfrm>
            <a:off x="511908" y="908050"/>
            <a:ext cx="10810631" cy="0"/>
          </a:xfrm>
          <a:prstGeom prst="line">
            <a:avLst/>
          </a:prstGeom>
          <a:noFill/>
          <a:ln w="38100">
            <a:solidFill>
              <a:srgbClr val="1744A9"/>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Tree>
    <p:extLst>
      <p:ext uri="{BB962C8B-B14F-4D97-AF65-F5344CB8AC3E}">
        <p14:creationId xmlns:p14="http://schemas.microsoft.com/office/powerpoint/2010/main" val="701569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5pPr>
      <a:lvl6pPr marL="4572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6pPr>
      <a:lvl7pPr marL="9144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7pPr>
      <a:lvl8pPr marL="13716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8pPr>
      <a:lvl9pPr marL="18288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9pPr>
    </p:titleStyle>
    <p:bodyStyle>
      <a:lvl1pPr marL="268288" indent="-268288" algn="l" rtl="0" eaLnBrk="0" fontAlgn="base" hangingPunct="0">
        <a:spcBef>
          <a:spcPct val="30000"/>
        </a:spcBef>
        <a:spcAft>
          <a:spcPct val="0"/>
        </a:spcAft>
        <a:buFont typeface="Wingdings" pitchFamily="2" charset="2"/>
        <a:buChar char="u"/>
        <a:defRPr sz="1600">
          <a:solidFill>
            <a:schemeClr val="tx1"/>
          </a:solidFill>
          <a:latin typeface="+mn-lt"/>
          <a:ea typeface="+mn-ea"/>
          <a:cs typeface="+mn-cs"/>
        </a:defRPr>
      </a:lvl1pPr>
      <a:lvl2pPr marL="714375" indent="-266700" algn="l" rtl="0" eaLnBrk="0" fontAlgn="base" hangingPunct="0">
        <a:spcBef>
          <a:spcPct val="30000"/>
        </a:spcBef>
        <a:spcAft>
          <a:spcPct val="0"/>
        </a:spcAft>
        <a:buFont typeface="Wingdings" pitchFamily="2" charset="2"/>
        <a:buChar char="Ø"/>
        <a:defRPr kumimoji="1" sz="1600">
          <a:solidFill>
            <a:schemeClr val="tx1"/>
          </a:solidFill>
          <a:latin typeface="Arial" charset="0"/>
          <a:ea typeface="+mn-ea"/>
        </a:defRPr>
      </a:lvl2pPr>
      <a:lvl3pPr marL="1160463" indent="-266700" algn="l" rtl="0" eaLnBrk="0" fontAlgn="base" hangingPunct="0">
        <a:spcBef>
          <a:spcPct val="30000"/>
        </a:spcBef>
        <a:spcAft>
          <a:spcPct val="0"/>
        </a:spcAft>
        <a:buSzPct val="75000"/>
        <a:buFont typeface="Wingdings" pitchFamily="2" charset="2"/>
        <a:buChar char="u"/>
        <a:defRPr kumimoji="1" sz="1600">
          <a:solidFill>
            <a:schemeClr val="tx1"/>
          </a:solidFill>
          <a:latin typeface="Arial" charset="0"/>
          <a:ea typeface="+mn-ea"/>
        </a:defRPr>
      </a:lvl3pPr>
      <a:lvl4pPr marL="1611313" indent="-271463" algn="l" rtl="0" eaLnBrk="0" fontAlgn="base" hangingPunct="0">
        <a:spcBef>
          <a:spcPct val="30000"/>
        </a:spcBef>
        <a:spcAft>
          <a:spcPct val="0"/>
        </a:spcAft>
        <a:buSzPct val="70000"/>
        <a:buFont typeface="Wingdings" pitchFamily="2" charset="2"/>
        <a:buChar char="Ø"/>
        <a:defRPr kumimoji="1" sz="1600">
          <a:solidFill>
            <a:schemeClr val="tx1"/>
          </a:solidFill>
          <a:latin typeface="Arial" charset="0"/>
          <a:ea typeface="+mn-ea"/>
        </a:defRPr>
      </a:lvl4pPr>
      <a:lvl5pPr marL="20669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5pPr>
      <a:lvl6pPr marL="25241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6pPr>
      <a:lvl7pPr marL="29813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7pPr>
      <a:lvl8pPr marL="34385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8pPr>
      <a:lvl9pPr marL="38957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1908" y="217488"/>
            <a:ext cx="10863385" cy="53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b" anchorCtr="0" compatLnSpc="1">
            <a:prstTxWarp prst="textNoShape">
              <a:avLst/>
            </a:prstTxWarp>
          </a:bodyPr>
          <a:lstStyle/>
          <a:p>
            <a:pPr lvl="0"/>
            <a:r>
              <a:rPr lang="ja-JP" altLang="en-US"/>
              <a:t>タイトル</a:t>
            </a:r>
          </a:p>
        </p:txBody>
      </p:sp>
      <p:sp>
        <p:nvSpPr>
          <p:cNvPr id="1027" name="Rectangle 3"/>
          <p:cNvSpPr>
            <a:spLocks noGrp="1" noChangeArrowheads="1"/>
          </p:cNvSpPr>
          <p:nvPr>
            <p:ph type="body" idx="1"/>
          </p:nvPr>
        </p:nvSpPr>
        <p:spPr bwMode="auto">
          <a:xfrm>
            <a:off x="511908" y="1079500"/>
            <a:ext cx="10925908" cy="557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72000" rIns="72000" bIns="72000" numCol="1" anchor="t" anchorCtr="0" compatLnSpc="1">
            <a:prstTxWarp prst="textNoShape">
              <a:avLst/>
            </a:prstTxWarp>
          </a:bodyPr>
          <a:lstStyle/>
          <a:p>
            <a:pPr lvl="0"/>
            <a:r>
              <a:rPr lang="ja-JP" altLang="en-US"/>
              <a:t>マスター テキストの書式設定</a:t>
            </a:r>
          </a:p>
          <a:p>
            <a:pPr lvl="1"/>
            <a:r>
              <a:rPr lang="ja-JP" altLang="en-US"/>
              <a:t>Ｘｘ</a:t>
            </a:r>
          </a:p>
          <a:p>
            <a:pPr lvl="2"/>
            <a:r>
              <a:rPr lang="ja-JP" altLang="en-US"/>
              <a:t>ああ</a:t>
            </a:r>
          </a:p>
          <a:p>
            <a:pPr lvl="3"/>
            <a:r>
              <a:rPr lang="ja-JP" altLang="en-US"/>
              <a:t>Ｘｘ</a:t>
            </a:r>
          </a:p>
          <a:p>
            <a:pPr lvl="4"/>
            <a:r>
              <a:rPr lang="ja-JP" altLang="en-US"/>
              <a:t>Ｘｘ</a:t>
            </a:r>
          </a:p>
        </p:txBody>
      </p:sp>
      <p:sp>
        <p:nvSpPr>
          <p:cNvPr id="1030" name="Rectangle 6"/>
          <p:cNvSpPr>
            <a:spLocks noGrp="1" noChangeArrowheads="1"/>
          </p:cNvSpPr>
          <p:nvPr>
            <p:ph type="sldNum" sz="quarter" idx="4"/>
          </p:nvPr>
        </p:nvSpPr>
        <p:spPr bwMode="auto">
          <a:xfrm>
            <a:off x="11387015" y="6710363"/>
            <a:ext cx="804985" cy="152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90000"/>
              </a:lnSpc>
              <a:defRPr sz="1000">
                <a:solidFill>
                  <a:schemeClr val="hlink"/>
                </a:solidFill>
                <a:latin typeface="+mn-lt"/>
                <a:ea typeface="ＭＳ Ｐゴシック" pitchFamily="50" charset="-128"/>
              </a:defRPr>
            </a:lvl1pPr>
          </a:lstStyle>
          <a:p>
            <a:pPr>
              <a:defRPr/>
            </a:pPr>
            <a:r>
              <a:rPr lang="en-US" altLang="ja-JP"/>
              <a:t>- </a:t>
            </a:r>
            <a:fld id="{A6A85ACE-1A7A-4043-B3DF-78A2B7FA97AF}" type="slidenum">
              <a:rPr lang="en-US" altLang="ja-JP"/>
              <a:pPr>
                <a:defRPr/>
              </a:pPr>
              <a:t>‹#›</a:t>
            </a:fld>
            <a:r>
              <a:rPr lang="en-US" altLang="ja-JP"/>
              <a:t> -</a:t>
            </a:r>
          </a:p>
        </p:txBody>
      </p:sp>
      <p:sp>
        <p:nvSpPr>
          <p:cNvPr id="1029" name="Line 39"/>
          <p:cNvSpPr>
            <a:spLocks noChangeShapeType="1"/>
          </p:cNvSpPr>
          <p:nvPr userDrawn="1"/>
        </p:nvSpPr>
        <p:spPr bwMode="auto">
          <a:xfrm>
            <a:off x="336062" y="836613"/>
            <a:ext cx="10810631" cy="0"/>
          </a:xfrm>
          <a:prstGeom prst="line">
            <a:avLst/>
          </a:prstGeom>
          <a:noFill/>
          <a:ln w="38100">
            <a:solidFill>
              <a:srgbClr val="10317A"/>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
        <p:nvSpPr>
          <p:cNvPr id="2" name="Line 40"/>
          <p:cNvSpPr>
            <a:spLocks noChangeShapeType="1"/>
          </p:cNvSpPr>
          <p:nvPr userDrawn="1"/>
        </p:nvSpPr>
        <p:spPr bwMode="auto">
          <a:xfrm>
            <a:off x="511908" y="908050"/>
            <a:ext cx="10810631" cy="0"/>
          </a:xfrm>
          <a:prstGeom prst="line">
            <a:avLst/>
          </a:prstGeom>
          <a:noFill/>
          <a:ln w="38100">
            <a:solidFill>
              <a:srgbClr val="1744A9"/>
            </a:solidFill>
            <a:round/>
            <a:headEnd/>
            <a:tailEnd/>
          </a:ln>
          <a:extLst>
            <a:ext uri="{909E8E84-426E-40DD-AFC4-6F175D3DCCD1}">
              <a14:hiddenFill xmlns:a14="http://schemas.microsoft.com/office/drawing/2010/main">
                <a:noFill/>
              </a14:hiddenFill>
            </a:ext>
          </a:extLst>
        </p:spPr>
        <p:txBody>
          <a:bodyPr lIns="18000" tIns="46800" rIns="18000" bIns="46800" anchor="ctr"/>
          <a:lstStyle/>
          <a:p>
            <a:endParaRPr lang="ja-JP" altLang="en-US"/>
          </a:p>
        </p:txBody>
      </p:sp>
    </p:spTree>
    <p:extLst>
      <p:ext uri="{BB962C8B-B14F-4D97-AF65-F5344CB8AC3E}">
        <p14:creationId xmlns:p14="http://schemas.microsoft.com/office/powerpoint/2010/main" val="4534993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5pPr>
      <a:lvl6pPr marL="4572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6pPr>
      <a:lvl7pPr marL="9144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7pPr>
      <a:lvl8pPr marL="13716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8pPr>
      <a:lvl9pPr marL="18288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9pPr>
    </p:titleStyle>
    <p:bodyStyle>
      <a:lvl1pPr marL="268288" indent="-268288" algn="l" rtl="0" eaLnBrk="0" fontAlgn="base" hangingPunct="0">
        <a:spcBef>
          <a:spcPct val="30000"/>
        </a:spcBef>
        <a:spcAft>
          <a:spcPct val="0"/>
        </a:spcAft>
        <a:buFont typeface="Wingdings" pitchFamily="2" charset="2"/>
        <a:buChar char="u"/>
        <a:defRPr sz="1600">
          <a:solidFill>
            <a:schemeClr val="tx1"/>
          </a:solidFill>
          <a:latin typeface="+mn-lt"/>
          <a:ea typeface="+mn-ea"/>
          <a:cs typeface="+mn-cs"/>
        </a:defRPr>
      </a:lvl1pPr>
      <a:lvl2pPr marL="714375" indent="-266700" algn="l" rtl="0" eaLnBrk="0" fontAlgn="base" hangingPunct="0">
        <a:spcBef>
          <a:spcPct val="30000"/>
        </a:spcBef>
        <a:spcAft>
          <a:spcPct val="0"/>
        </a:spcAft>
        <a:buFont typeface="Wingdings" pitchFamily="2" charset="2"/>
        <a:buChar char="Ø"/>
        <a:defRPr kumimoji="1" sz="1600">
          <a:solidFill>
            <a:schemeClr val="tx1"/>
          </a:solidFill>
          <a:latin typeface="Arial" charset="0"/>
          <a:ea typeface="+mn-ea"/>
        </a:defRPr>
      </a:lvl2pPr>
      <a:lvl3pPr marL="1160463" indent="-266700" algn="l" rtl="0" eaLnBrk="0" fontAlgn="base" hangingPunct="0">
        <a:spcBef>
          <a:spcPct val="30000"/>
        </a:spcBef>
        <a:spcAft>
          <a:spcPct val="0"/>
        </a:spcAft>
        <a:buSzPct val="75000"/>
        <a:buFont typeface="Wingdings" pitchFamily="2" charset="2"/>
        <a:buChar char="u"/>
        <a:defRPr kumimoji="1" sz="1600">
          <a:solidFill>
            <a:schemeClr val="tx1"/>
          </a:solidFill>
          <a:latin typeface="Arial" charset="0"/>
          <a:ea typeface="+mn-ea"/>
        </a:defRPr>
      </a:lvl3pPr>
      <a:lvl4pPr marL="1611313" indent="-271463" algn="l" rtl="0" eaLnBrk="0" fontAlgn="base" hangingPunct="0">
        <a:spcBef>
          <a:spcPct val="30000"/>
        </a:spcBef>
        <a:spcAft>
          <a:spcPct val="0"/>
        </a:spcAft>
        <a:buSzPct val="70000"/>
        <a:buFont typeface="Wingdings" pitchFamily="2" charset="2"/>
        <a:buChar char="Ø"/>
        <a:defRPr kumimoji="1" sz="1600">
          <a:solidFill>
            <a:schemeClr val="tx1"/>
          </a:solidFill>
          <a:latin typeface="Arial" charset="0"/>
          <a:ea typeface="+mn-ea"/>
        </a:defRPr>
      </a:lvl4pPr>
      <a:lvl5pPr marL="20669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5pPr>
      <a:lvl6pPr marL="25241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6pPr>
      <a:lvl7pPr marL="29813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7pPr>
      <a:lvl8pPr marL="34385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8pPr>
      <a:lvl9pPr marL="3895725" indent="-276225" algn="l" rtl="0" eaLnBrk="0" fontAlgn="base" hangingPunct="0">
        <a:spcBef>
          <a:spcPct val="30000"/>
        </a:spcBef>
        <a:spcAft>
          <a:spcPct val="0"/>
        </a:spcAft>
        <a:buSzPct val="50000"/>
        <a:buFont typeface="Wingdings" pitchFamily="2" charset="2"/>
        <a:buChar char="u"/>
        <a:defRPr kumimoji="1" sz="16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95EE8BBB-8D54-4573-A2D4-95FD25B4716D}" type="datetime1">
              <a:rPr lang="ja-JP" altLang="en-US" smtClean="0"/>
              <a:pPr>
                <a:defRPr/>
              </a:pPr>
              <a:t>2024/12/17</a:t>
            </a:fld>
            <a:endParaRPr lang="ja-JP" altLang="en-US" dirty="0"/>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dirty="0"/>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C03B943-2C91-4553-87BC-DCDFE6151450}" type="slidenum">
              <a:rPr lang="ja-JP" altLang="en-US"/>
              <a:pPr>
                <a:defRPr/>
              </a:pPr>
              <a:t>‹#›</a:t>
            </a:fld>
            <a:endParaRPr lang="ja-JP" altLang="en-US" dirty="0"/>
          </a:p>
        </p:txBody>
      </p:sp>
    </p:spTree>
    <p:extLst>
      <p:ext uri="{BB962C8B-B14F-4D97-AF65-F5344CB8AC3E}">
        <p14:creationId xmlns:p14="http://schemas.microsoft.com/office/powerpoint/2010/main" val="339604057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21911" y="3084015"/>
            <a:ext cx="10047174" cy="646331"/>
          </a:xfrm>
          <a:prstGeom prst="rect">
            <a:avLst/>
          </a:prstGeom>
        </p:spPr>
        <p:txBody>
          <a:bodyPr wrap="none">
            <a:spAutoFit/>
          </a:bodyPr>
          <a:lstStyle/>
          <a:p>
            <a:r>
              <a:rPr lang="en-US" altLang="ja-JP" sz="3600" b="1" dirty="0">
                <a:latin typeface="Meiryo UI" panose="020B0604030504040204" pitchFamily="50" charset="-128"/>
                <a:ea typeface="Meiryo UI" panose="020B0604030504040204" pitchFamily="50" charset="-128"/>
              </a:rPr>
              <a:t>JBA</a:t>
            </a:r>
            <a:r>
              <a:rPr lang="ja-JP" altLang="en-US" sz="3600" b="1" dirty="0">
                <a:latin typeface="Meiryo UI" panose="020B0604030504040204" pitchFamily="50" charset="-128"/>
                <a:ea typeface="Meiryo UI" panose="020B0604030504040204" pitchFamily="50" charset="-128"/>
              </a:rPr>
              <a:t>が取り組む「バイオものづくりフォーラム」の説明</a:t>
            </a:r>
            <a:r>
              <a:rPr lang="ja-JP" altLang="en-US" sz="3600" dirty="0">
                <a:latin typeface="Meiryo UI" panose="020B0604030504040204" pitchFamily="50" charset="-128"/>
                <a:ea typeface="Meiryo UI" panose="020B0604030504040204" pitchFamily="50" charset="-128"/>
              </a:rPr>
              <a:t>　</a:t>
            </a:r>
            <a:endParaRPr lang="en-US" altLang="ja-JP" sz="3600" dirty="0">
              <a:latin typeface="Meiryo UI" panose="020B0604030504040204" pitchFamily="50" charset="-128"/>
              <a:ea typeface="Meiryo UI" panose="020B0604030504040204" pitchFamily="50" charset="-128"/>
            </a:endParaRPr>
          </a:p>
        </p:txBody>
      </p:sp>
      <p:sp>
        <p:nvSpPr>
          <p:cNvPr id="3" name="正方形/長方形 2"/>
          <p:cNvSpPr/>
          <p:nvPr/>
        </p:nvSpPr>
        <p:spPr>
          <a:xfrm>
            <a:off x="9252490" y="5262507"/>
            <a:ext cx="1662122" cy="461665"/>
          </a:xfrm>
          <a:prstGeom prst="rect">
            <a:avLst/>
          </a:prstGeom>
        </p:spPr>
        <p:txBody>
          <a:bodyPr wrap="none">
            <a:spAutoFit/>
          </a:bodyPr>
          <a:lstStyle/>
          <a:p>
            <a:r>
              <a:rPr lang="en-US" altLang="ja-JP" sz="2400" dirty="0">
                <a:latin typeface="Meiryo UI" panose="020B0604030504040204" pitchFamily="50" charset="-128"/>
                <a:ea typeface="Meiryo UI" panose="020B0604030504040204" pitchFamily="50" charset="-128"/>
              </a:rPr>
              <a:t>JBA</a:t>
            </a:r>
            <a:r>
              <a:rPr lang="ja-JP" altLang="en-US" sz="2400" dirty="0">
                <a:latin typeface="Meiryo UI" panose="020B0604030504040204" pitchFamily="50" charset="-128"/>
                <a:ea typeface="Meiryo UI" panose="020B0604030504040204" pitchFamily="50" charset="-128"/>
              </a:rPr>
              <a:t>事務局</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34734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r>
              <a:rPr kumimoji="1" lang="en-US" altLang="ja-JP" sz="1000" b="0" i="0" u="none" strike="noStrike" kern="1200" cap="none" spc="0" normalizeH="0" baseline="0" noProof="0" smtClean="0">
                <a:ln>
                  <a:noFill/>
                </a:ln>
                <a:solidFill>
                  <a:srgbClr val="0000FF"/>
                </a:solidFill>
                <a:effectLst/>
                <a:uLnTx/>
                <a:uFillTx/>
                <a:latin typeface="ＭＳ Ｐゴシック"/>
                <a:ea typeface="ＭＳ Ｐゴシック" pitchFamily="50" charset="-128"/>
                <a:cs typeface="+mn-cs"/>
              </a:rPr>
              <a:t>- </a:t>
            </a:r>
            <a:fld id="{5B8E06B4-F0C5-449B-A545-D26D51B81947}" type="slidenum">
              <a:rPr kumimoji="1" lang="en-US" altLang="ja-JP" sz="1000" b="0" i="0" u="none" strike="noStrike" kern="1200" cap="none" spc="0" normalizeH="0" baseline="0" noProof="0" smtClean="0">
                <a:ln>
                  <a:noFill/>
                </a:ln>
                <a:solidFill>
                  <a:srgbClr val="0000FF"/>
                </a:solidFill>
                <a:effectLst/>
                <a:uLnTx/>
                <a:uFillTx/>
                <a:latin typeface="ＭＳ Ｐゴシック"/>
                <a:ea typeface="ＭＳ Ｐゴシック" pitchFamily="50" charset="-128"/>
                <a:cs typeface="+mn-cs"/>
              </a:rPr>
              <a:pPr marL="0" marR="0" lvl="0" indent="0" algn="r" defTabSz="914400" rtl="0" eaLnBrk="1" fontAlgn="base" latinLnBrk="0" hangingPunct="1">
                <a:lnSpc>
                  <a:spcPct val="90000"/>
                </a:lnSpc>
                <a:spcBef>
                  <a:spcPct val="0"/>
                </a:spcBef>
                <a:spcAft>
                  <a:spcPct val="0"/>
                </a:spcAft>
                <a:buClrTx/>
                <a:buSzTx/>
                <a:buFontTx/>
                <a:buNone/>
                <a:tabLst/>
                <a:defRPr/>
              </a:pPr>
              <a:t>2</a:t>
            </a:fld>
            <a:r>
              <a:rPr kumimoji="1" lang="en-US" altLang="ja-JP" sz="1000" b="0" i="0" u="none" strike="noStrike" kern="1200" cap="none" spc="0" normalizeH="0" baseline="0" noProof="0" smtClean="0">
                <a:ln>
                  <a:noFill/>
                </a:ln>
                <a:solidFill>
                  <a:srgbClr val="0000FF"/>
                </a:solidFill>
                <a:effectLst/>
                <a:uLnTx/>
                <a:uFillTx/>
                <a:latin typeface="ＭＳ Ｐゴシック"/>
                <a:ea typeface="ＭＳ Ｐゴシック" pitchFamily="50" charset="-128"/>
                <a:cs typeface="+mn-cs"/>
              </a:rPr>
              <a:t> -</a:t>
            </a:r>
            <a:endParaRPr kumimoji="1" lang="en-US" altLang="ja-JP" sz="1000" b="0" i="0" u="none" strike="noStrike" kern="1200" cap="none" spc="0" normalizeH="0" baseline="0" noProof="0">
              <a:ln>
                <a:noFill/>
              </a:ln>
              <a:solidFill>
                <a:srgbClr val="0000FF"/>
              </a:solidFill>
              <a:effectLst/>
              <a:uLnTx/>
              <a:uFillTx/>
              <a:latin typeface="ＭＳ Ｐゴシック"/>
              <a:ea typeface="ＭＳ Ｐゴシック" pitchFamily="50" charset="-128"/>
              <a:cs typeface="+mn-cs"/>
            </a:endParaRPr>
          </a:p>
        </p:txBody>
      </p:sp>
      <p:pic>
        <p:nvPicPr>
          <p:cNvPr id="5" name="図 4" descr="挿絵, 抽象 が含まれている画像&#10;&#10;自動的に生成された説明">
            <a:extLst>
              <a:ext uri="{FF2B5EF4-FFF2-40B4-BE49-F238E27FC236}">
                <a16:creationId xmlns:a16="http://schemas.microsoft.com/office/drawing/2014/main" id="{708E8319-DDED-4A5C-BABE-B6F52EB3E9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5165" y="186606"/>
            <a:ext cx="1235964" cy="319827"/>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8483" y="1018747"/>
            <a:ext cx="8412891" cy="5844016"/>
          </a:xfrm>
          <a:prstGeom prst="rect">
            <a:avLst/>
          </a:prstGeom>
        </p:spPr>
      </p:pic>
      <p:sp>
        <p:nvSpPr>
          <p:cNvPr id="8" name="正方形/長方形 7"/>
          <p:cNvSpPr/>
          <p:nvPr/>
        </p:nvSpPr>
        <p:spPr>
          <a:xfrm>
            <a:off x="1745265" y="2522187"/>
            <a:ext cx="3111405" cy="3369656"/>
          </a:xfrm>
          <a:prstGeom prst="rect">
            <a:avLst/>
          </a:prstGeom>
          <a:solidFill>
            <a:srgbClr val="FFFF00">
              <a:alpha val="20000"/>
            </a:srgbClr>
          </a:solidFill>
        </p:spPr>
        <p:txBody>
          <a:bodyPr wrap="square" rtlCol="0" anchor="ctr">
            <a:spAutoFit/>
          </a:bodyPr>
          <a:lstStyle/>
          <a:p>
            <a:pPr marL="0" marR="0" lvl="0" indent="0" algn="just" defTabSz="914400" rtl="0" eaLnBrk="1" fontAlgn="base" latinLnBrk="0" hangingPunct="1">
              <a:lnSpc>
                <a:spcPct val="100000"/>
              </a:lnSpc>
              <a:spcBef>
                <a:spcPct val="0"/>
              </a:spcBef>
              <a:spcAft>
                <a:spcPts val="0"/>
              </a:spcAft>
              <a:buClrTx/>
              <a:buSzTx/>
              <a:buFontTx/>
              <a:buNone/>
              <a:tabLst/>
              <a:defRPr/>
            </a:pP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0" name="テキスト ボックス 9"/>
          <p:cNvSpPr txBox="1"/>
          <p:nvPr/>
        </p:nvSpPr>
        <p:spPr>
          <a:xfrm>
            <a:off x="173532" y="186606"/>
            <a:ext cx="6433171"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バイオエコノミー戦略</a:t>
            </a:r>
            <a:r>
              <a:rPr lang="en-US" altLang="ja-JP" sz="2800" dirty="0">
                <a:solidFill>
                  <a:prstClr val="black"/>
                </a:solidFill>
                <a:latin typeface="Meiryo UI" panose="020B0604030504040204" pitchFamily="50" charset="-128"/>
                <a:ea typeface="Meiryo UI" panose="020B0604030504040204" pitchFamily="50" charset="-128"/>
              </a:rPr>
              <a:t> </a:t>
            </a:r>
            <a:r>
              <a:rPr lang="en-US" altLang="ja-JP" sz="2800" dirty="0" smtClean="0">
                <a:solidFill>
                  <a:prstClr val="black"/>
                </a:solidFill>
                <a:latin typeface="Meiryo UI" panose="020B0604030504040204" pitchFamily="50" charset="-128"/>
                <a:ea typeface="Meiryo UI" panose="020B0604030504040204" pitchFamily="50" charset="-128"/>
              </a:rPr>
              <a:t> </a:t>
            </a: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令和</a:t>
            </a:r>
            <a:r>
              <a:rPr kumimoji="1" lang="en-US" altLang="ja-JP"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6</a:t>
            </a: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年</a:t>
            </a:r>
            <a:r>
              <a:rPr kumimoji="1" lang="en-US" altLang="ja-JP"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6</a:t>
            </a: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月</a:t>
            </a:r>
            <a:r>
              <a:rPr kumimoji="1" lang="en-US" altLang="ja-JP"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3</a:t>
            </a: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日決定</a:t>
            </a:r>
            <a:endPar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07869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11387015" y="6732941"/>
            <a:ext cx="804985" cy="152400"/>
          </a:xfrm>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r>
              <a:rPr kumimoji="1" lang="en-US" altLang="ja-JP" sz="1000" b="0" i="0" u="none" strike="noStrike" kern="1200" cap="none" spc="0" normalizeH="0" baseline="0" noProof="0" smtClean="0">
                <a:ln>
                  <a:noFill/>
                </a:ln>
                <a:solidFill>
                  <a:srgbClr val="0000FF"/>
                </a:solidFill>
                <a:effectLst/>
                <a:uLnTx/>
                <a:uFillTx/>
                <a:latin typeface="ＭＳ Ｐゴシック"/>
                <a:ea typeface="ＭＳ Ｐゴシック" pitchFamily="50" charset="-128"/>
                <a:cs typeface="+mn-cs"/>
              </a:rPr>
              <a:t>- </a:t>
            </a:r>
            <a:fld id="{952BECD5-149D-4AB0-B277-D9C391A5EDAF}" type="slidenum">
              <a:rPr kumimoji="1" lang="en-US" altLang="ja-JP" sz="1000" b="0" i="0" u="none" strike="noStrike" kern="1200" cap="none" spc="0" normalizeH="0" baseline="0" noProof="0" smtClean="0">
                <a:ln>
                  <a:noFill/>
                </a:ln>
                <a:solidFill>
                  <a:srgbClr val="0000FF"/>
                </a:solidFill>
                <a:effectLst/>
                <a:uLnTx/>
                <a:uFillTx/>
                <a:latin typeface="ＭＳ Ｐゴシック"/>
                <a:ea typeface="ＭＳ Ｐゴシック" pitchFamily="50" charset="-128"/>
                <a:cs typeface="+mn-cs"/>
              </a:rPr>
              <a:pPr marL="0" marR="0" lvl="0" indent="0" algn="r" defTabSz="914400" rtl="0" eaLnBrk="1" fontAlgn="base" latinLnBrk="0" hangingPunct="1">
                <a:lnSpc>
                  <a:spcPct val="90000"/>
                </a:lnSpc>
                <a:spcBef>
                  <a:spcPct val="0"/>
                </a:spcBef>
                <a:spcAft>
                  <a:spcPct val="0"/>
                </a:spcAft>
                <a:buClrTx/>
                <a:buSzTx/>
                <a:buFontTx/>
                <a:buNone/>
                <a:tabLst/>
                <a:defRPr/>
              </a:pPr>
              <a:t>3</a:t>
            </a:fld>
            <a:r>
              <a:rPr kumimoji="1" lang="en-US" altLang="ja-JP" sz="1000" b="0" i="0" u="none" strike="noStrike" kern="1200" cap="none" spc="0" normalizeH="0" baseline="0" noProof="0" smtClean="0">
                <a:ln>
                  <a:noFill/>
                </a:ln>
                <a:solidFill>
                  <a:srgbClr val="0000FF"/>
                </a:solidFill>
                <a:effectLst/>
                <a:uLnTx/>
                <a:uFillTx/>
                <a:latin typeface="ＭＳ Ｐゴシック"/>
                <a:ea typeface="ＭＳ Ｐゴシック" pitchFamily="50" charset="-128"/>
                <a:cs typeface="+mn-cs"/>
              </a:rPr>
              <a:t> -</a:t>
            </a:r>
            <a:endParaRPr kumimoji="1" lang="en-US" altLang="ja-JP" sz="1000" b="0" i="0" u="none" strike="noStrike" kern="1200" cap="none" spc="0" normalizeH="0" baseline="0" noProof="0">
              <a:ln>
                <a:noFill/>
              </a:ln>
              <a:solidFill>
                <a:srgbClr val="0000FF"/>
              </a:solidFill>
              <a:effectLst/>
              <a:uLnTx/>
              <a:uFillTx/>
              <a:latin typeface="ＭＳ Ｐゴシック"/>
              <a:ea typeface="ＭＳ Ｐゴシック" pitchFamily="50" charset="-128"/>
              <a:cs typeface="+mn-cs"/>
            </a:endParaRPr>
          </a:p>
        </p:txBody>
      </p:sp>
      <p:sp>
        <p:nvSpPr>
          <p:cNvPr id="7" name="タイトル 1"/>
          <p:cNvSpPr txBox="1">
            <a:spLocks/>
          </p:cNvSpPr>
          <p:nvPr/>
        </p:nvSpPr>
        <p:spPr>
          <a:xfrm>
            <a:off x="511907" y="217488"/>
            <a:ext cx="6466743" cy="538162"/>
          </a:xfrm>
          <a:prstGeom prst="rect">
            <a:avLst/>
          </a:prstGeom>
        </p:spPr>
        <p:txBody>
          <a:bodyPr/>
          <a:lst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5pPr>
            <a:lvl6pPr marL="4572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6pPr>
            <a:lvl7pPr marL="9144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7pPr>
            <a:lvl8pPr marL="13716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8pPr>
            <a:lvl9pPr marL="18288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バイオものづくりフォーラムについて</a:t>
            </a:r>
            <a:endParaRPr kumimoji="1" lang="ja-JP" altLang="en-US" sz="2800" b="1" i="0" u="none" strike="noStrike" kern="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pic>
        <p:nvPicPr>
          <p:cNvPr id="24" name="図 23" descr="挿絵, 抽象 が含まれている画像&#10;&#10;自動的に生成された説明">
            <a:extLst>
              <a:ext uri="{FF2B5EF4-FFF2-40B4-BE49-F238E27FC236}">
                <a16:creationId xmlns:a16="http://schemas.microsoft.com/office/drawing/2014/main" id="{88F23B91-5AB3-4C4C-A2EE-5D3927B53A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5165" y="186606"/>
            <a:ext cx="1235964" cy="319827"/>
          </a:xfrm>
          <a:prstGeom prst="rect">
            <a:avLst/>
          </a:prstGeom>
        </p:spPr>
      </p:pic>
      <p:sp>
        <p:nvSpPr>
          <p:cNvPr id="6" name="角丸四角形 5"/>
          <p:cNvSpPr/>
          <p:nvPr/>
        </p:nvSpPr>
        <p:spPr>
          <a:xfrm>
            <a:off x="1066706" y="2629836"/>
            <a:ext cx="9976431" cy="4066104"/>
          </a:xfrm>
          <a:prstGeom prst="roundRect">
            <a:avLst/>
          </a:prstGeom>
          <a:solidFill>
            <a:schemeClr val="accent1">
              <a:lumMod val="20000"/>
              <a:lumOff val="80000"/>
              <a:alpha val="70000"/>
            </a:schemeClr>
          </a:solidFill>
          <a:ln w="57150" cap="flat" cmpd="sng" algn="ctr">
            <a:solidFill>
              <a:srgbClr val="0000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7090085" y="5191754"/>
            <a:ext cx="1633781" cy="461665"/>
          </a:xfrm>
          <a:prstGeom prst="rect">
            <a:avLst/>
          </a:prstGeom>
          <a:noFill/>
          <a:ln w="28575">
            <a:solidFill>
              <a:srgbClr val="008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rPr>
              <a:t>発酵と</a:t>
            </a:r>
            <a:r>
              <a:rPr kumimoji="1" lang="ja-JP" altLang="ja-JP" sz="2400" b="1" i="0" u="none" strike="noStrike" kern="1200" cap="none" spc="0" normalizeH="0" baseline="0" noProof="0" dirty="0" smtClean="0">
                <a:ln>
                  <a:noFill/>
                </a:ln>
                <a:solidFill>
                  <a:srgbClr val="008000"/>
                </a:solidFill>
                <a:effectLst/>
                <a:uLnTx/>
                <a:uFillTx/>
                <a:latin typeface="Meiryo UI" panose="020B0604030504040204" pitchFamily="50" charset="-128"/>
                <a:ea typeface="Meiryo UI" panose="020B0604030504040204" pitchFamily="50" charset="-128"/>
                <a:cs typeface="+mn-cs"/>
              </a:rPr>
              <a:t>代謝</a:t>
            </a:r>
            <a:endParaRPr kumimoji="1" lang="ja-JP" altLang="ja-JP"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1798110" y="5191754"/>
            <a:ext cx="2884123" cy="461665"/>
          </a:xfrm>
          <a:prstGeom prst="rect">
            <a:avLst/>
          </a:prstGeom>
          <a:noFill/>
          <a:ln w="28575">
            <a:solidFill>
              <a:srgbClr val="008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rPr>
              <a:t>アルコール・バイオマス</a:t>
            </a:r>
            <a:endParaRPr kumimoji="1" lang="ja-JP" altLang="en-US"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p:cNvSpPr txBox="1"/>
          <p:nvPr/>
        </p:nvSpPr>
        <p:spPr>
          <a:xfrm>
            <a:off x="4716608" y="5191754"/>
            <a:ext cx="2339102" cy="461665"/>
          </a:xfrm>
          <a:prstGeom prst="rect">
            <a:avLst/>
          </a:prstGeom>
          <a:noFill/>
          <a:ln w="28575">
            <a:solidFill>
              <a:srgbClr val="008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rPr>
              <a:t>新資源生物変換</a:t>
            </a:r>
            <a:endParaRPr kumimoji="1" lang="ja-JP" altLang="en-US"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8758242" y="5191754"/>
            <a:ext cx="1572866" cy="461665"/>
          </a:xfrm>
          <a:prstGeom prst="rect">
            <a:avLst/>
          </a:prstGeom>
          <a:noFill/>
          <a:ln w="28575">
            <a:solidFill>
              <a:srgbClr val="008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rPr>
              <a:t>植物バイオ</a:t>
            </a:r>
            <a:endParaRPr kumimoji="1" lang="ja-JP" altLang="en-US" sz="2400" b="1" i="0" u="none" strike="noStrike" kern="1200" cap="none" spc="0" normalizeH="0" baseline="0" noProof="0" dirty="0">
              <a:ln>
                <a:noFill/>
              </a:ln>
              <a:solidFill>
                <a:srgbClr val="008000"/>
              </a:solidFill>
              <a:effectLst/>
              <a:uLnTx/>
              <a:uFillTx/>
              <a:latin typeface="Meiryo UI" panose="020B0604030504040204" pitchFamily="50" charset="-128"/>
              <a:ea typeface="Meiryo UI" panose="020B0604030504040204" pitchFamily="50" charset="-128"/>
              <a:cs typeface="+mn-cs"/>
            </a:endParaRPr>
          </a:p>
        </p:txBody>
      </p:sp>
      <p:sp>
        <p:nvSpPr>
          <p:cNvPr id="12" name="角丸四角形 11"/>
          <p:cNvSpPr/>
          <p:nvPr/>
        </p:nvSpPr>
        <p:spPr>
          <a:xfrm>
            <a:off x="1704035" y="4934773"/>
            <a:ext cx="8701773" cy="1122709"/>
          </a:xfrm>
          <a:prstGeom prst="roundRect">
            <a:avLst/>
          </a:prstGeom>
          <a:noFill/>
          <a:ln w="38100" cap="flat" cmpd="sng" algn="ctr">
            <a:solidFill>
              <a:srgbClr val="008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smtClean="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03C76013-A063-47A7-92E7-6FF867D70872}"/>
              </a:ext>
            </a:extLst>
          </p:cNvPr>
          <p:cNvSpPr txBox="1"/>
          <p:nvPr/>
        </p:nvSpPr>
        <p:spPr>
          <a:xfrm>
            <a:off x="3513252" y="2016275"/>
            <a:ext cx="5083338" cy="954107"/>
          </a:xfrm>
          <a:prstGeom prst="rect">
            <a:avLst/>
          </a:prstGeom>
          <a:solidFill>
            <a:srgbClr val="0000FF"/>
          </a:solidFill>
          <a:ln w="19050">
            <a:noFill/>
          </a:ln>
          <a:effectLst>
            <a:outerShdw blurRad="50800" dist="38100" dir="5400000" algn="t" rotWithShape="0">
              <a:prstClr val="black">
                <a:alpha val="40000"/>
              </a:prstClr>
            </a:outerShdw>
          </a:effectLst>
        </p:spPr>
        <p:txBody>
          <a:bodyPr wrap="square" rtlCol="0">
            <a:spAutoFit/>
          </a:bodyPr>
          <a:lstStyle/>
          <a:p>
            <a:pPr marL="0" marR="0" lvl="0" indent="0" algn="ctr" defTabSz="968350" rtl="0" eaLnBrk="1" fontAlgn="auto" latinLnBrk="0" hangingPunct="1">
              <a:lnSpc>
                <a:spcPct val="100000"/>
              </a:lnSpc>
              <a:spcBef>
                <a:spcPts val="0"/>
              </a:spcBef>
              <a:spcAft>
                <a:spcPts val="0"/>
              </a:spcAft>
              <a:buClrTx/>
              <a:buSzTx/>
              <a:buFontTx/>
              <a:buNone/>
              <a:tabLst/>
              <a:defRPr/>
            </a:pPr>
            <a:r>
              <a:rPr kumimoji="1" lang="ja-JP" altLang="en-US" sz="36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バイオものづくりフォーラム</a:t>
            </a:r>
            <a:endParaRPr kumimoji="1" lang="en-US" altLang="ja-JP" sz="36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6835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個社では解決が困難な共通課題に取り組む</a:t>
            </a:r>
          </a:p>
        </p:txBody>
      </p:sp>
      <p:sp>
        <p:nvSpPr>
          <p:cNvPr id="14" name="角丸四角形 13"/>
          <p:cNvSpPr/>
          <p:nvPr/>
        </p:nvSpPr>
        <p:spPr>
          <a:xfrm>
            <a:off x="2069977" y="3627136"/>
            <a:ext cx="7969889" cy="830143"/>
          </a:xfrm>
          <a:prstGeom prst="roundRect">
            <a:avLst/>
          </a:prstGeom>
          <a:noFill/>
          <a:ln w="381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5" name="テキスト ボックス 14">
            <a:extLst>
              <a:ext uri="{FF2B5EF4-FFF2-40B4-BE49-F238E27FC236}">
                <a16:creationId xmlns:a16="http://schemas.microsoft.com/office/drawing/2014/main" id="{03C76013-A063-47A7-92E7-6FF867D70872}"/>
              </a:ext>
            </a:extLst>
          </p:cNvPr>
          <p:cNvSpPr txBox="1"/>
          <p:nvPr/>
        </p:nvSpPr>
        <p:spPr>
          <a:xfrm>
            <a:off x="2421427" y="5743573"/>
            <a:ext cx="7266988" cy="830997"/>
          </a:xfrm>
          <a:prstGeom prst="rect">
            <a:avLst/>
          </a:prstGeom>
          <a:solidFill>
            <a:srgbClr val="008000"/>
          </a:solidFill>
          <a:ln w="19050">
            <a:noFill/>
          </a:ln>
          <a:effectLst>
            <a:outerShdw blurRad="50800" dist="38100" dir="5400000" algn="t" rotWithShape="0">
              <a:prstClr val="black">
                <a:alpha val="40000"/>
              </a:prstClr>
            </a:outerShdw>
          </a:effectLst>
        </p:spPr>
        <p:txBody>
          <a:bodyPr wrap="square" rtlCol="0">
            <a:spAutoFit/>
          </a:bodyPr>
          <a:lstStyle/>
          <a:p>
            <a:pPr marL="0" marR="0" lvl="0" indent="0" algn="ctr" defTabSz="968350" rtl="0" eaLnBrk="1" fontAlgn="auto" latinLnBrk="0" hangingPunct="1">
              <a:lnSpc>
                <a:spcPct val="100000"/>
              </a:lnSpc>
              <a:spcBef>
                <a:spcPts val="0"/>
              </a:spcBef>
              <a:spcAft>
                <a:spcPts val="0"/>
              </a:spcAft>
              <a:buClrTx/>
              <a:buSzTx/>
              <a:buFontTx/>
              <a:buNone/>
              <a:tabLst/>
              <a:defRPr/>
            </a:pPr>
            <a:r>
              <a:rPr kumimoji="1"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研究開発</a:t>
            </a:r>
            <a:r>
              <a:rPr kumimoji="1"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WG</a:t>
            </a:r>
            <a:r>
              <a:rPr kumimoji="1"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：将来の産業化</a:t>
            </a:r>
            <a:r>
              <a:rPr kumimoji="1" lang="ja-JP" altLang="en-US" sz="2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に通じる基盤活動推進</a:t>
            </a:r>
            <a:endParaRPr kumimoji="1"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68350" rtl="0" eaLnBrk="1" fontAlgn="auto" latinLnBrk="0" hangingPunct="1">
              <a:lnSpc>
                <a:spcPct val="100000"/>
              </a:lnSpc>
              <a:spcBef>
                <a:spcPts val="0"/>
              </a:spcBef>
              <a:spcAft>
                <a:spcPts val="0"/>
              </a:spcAft>
              <a:buClrTx/>
              <a:buSzTx/>
              <a:buFontTx/>
              <a:buNone/>
              <a:tabLst/>
              <a:defRPr/>
            </a:pPr>
            <a:r>
              <a:rPr kumimoji="1"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基盤研究の国プロ化・政策提言</a:t>
            </a:r>
            <a:r>
              <a:rPr kumimoji="1"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2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03C76013-A063-47A7-92E7-6FF867D70872}"/>
              </a:ext>
            </a:extLst>
          </p:cNvPr>
          <p:cNvSpPr txBox="1"/>
          <p:nvPr/>
        </p:nvSpPr>
        <p:spPr>
          <a:xfrm>
            <a:off x="3287825" y="3036598"/>
            <a:ext cx="5534192" cy="830997"/>
          </a:xfrm>
          <a:prstGeom prst="rect">
            <a:avLst/>
          </a:prstGeom>
          <a:solidFill>
            <a:srgbClr val="FF0000"/>
          </a:solidFill>
          <a:ln w="19050">
            <a:noFill/>
          </a:ln>
          <a:effectLst>
            <a:outerShdw blurRad="50800" dist="38100" dir="5400000" algn="t" rotWithShape="0">
              <a:prstClr val="black">
                <a:alpha val="40000"/>
              </a:prstClr>
            </a:outerShdw>
          </a:effectLst>
        </p:spPr>
        <p:txBody>
          <a:bodyPr wrap="square" rtlCol="0">
            <a:spAutoFit/>
          </a:bodyPr>
          <a:lstStyle/>
          <a:p>
            <a:pPr marL="0" marR="0" lvl="0" indent="0" algn="ctr" defTabSz="96835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社会実装</a:t>
            </a:r>
            <a:r>
              <a:rPr kumimoji="0"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WG: </a:t>
            </a:r>
            <a:r>
              <a:rPr kumimoji="0"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水平分業による産業育成</a:t>
            </a:r>
            <a:endParaRPr kumimoji="0"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68350" rtl="0" eaLnBrk="1" fontAlgn="auto" latinLnBrk="0" hangingPunct="1">
              <a:lnSpc>
                <a:spcPct val="100000"/>
              </a:lnSpc>
              <a:spcBef>
                <a:spcPts val="0"/>
              </a:spcBef>
              <a:spcAft>
                <a:spcPts val="0"/>
              </a:spcAft>
              <a:buClrTx/>
              <a:buSzTx/>
              <a:buFontTx/>
              <a:buNone/>
              <a:tabLst/>
              <a:defRPr/>
            </a:pPr>
            <a:r>
              <a:rPr kumimoji="0"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2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事業化までの距離に応じた連携支援</a:t>
            </a:r>
            <a:r>
              <a:rPr kumimoji="0"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0" lang="ja-JP" altLang="en-US" sz="2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 name="右カーブ矢印 16"/>
          <p:cNvSpPr/>
          <p:nvPr/>
        </p:nvSpPr>
        <p:spPr>
          <a:xfrm>
            <a:off x="4306466" y="4387951"/>
            <a:ext cx="741672" cy="688207"/>
          </a:xfrm>
          <a:prstGeom prst="curvedRightArrow">
            <a:avLst/>
          </a:prstGeom>
          <a:solidFill>
            <a:srgbClr val="FF0000"/>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8" name="右カーブ矢印 17"/>
          <p:cNvSpPr/>
          <p:nvPr/>
        </p:nvSpPr>
        <p:spPr>
          <a:xfrm flipH="1" flipV="1">
            <a:off x="6483604" y="4387951"/>
            <a:ext cx="741672" cy="688207"/>
          </a:xfrm>
          <a:prstGeom prst="curvedRightArrow">
            <a:avLst/>
          </a:prstGeom>
          <a:solidFill>
            <a:srgbClr val="008000"/>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095320" y="3955991"/>
            <a:ext cx="7737230" cy="461665"/>
          </a:xfrm>
          <a:prstGeom prst="rect">
            <a:avLst/>
          </a:prstGeom>
          <a:noFill/>
          <a:ln w="28575">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srgbClr val="FF0000"/>
                </a:solidFill>
                <a:effectLst/>
                <a:uLnTx/>
                <a:uFill>
                  <a:solidFill>
                    <a:srgbClr val="FFC000">
                      <a:lumMod val="75000"/>
                    </a:srgbClr>
                  </a:solidFill>
                </a:uFill>
                <a:latin typeface="Meiryo UI" panose="020B0604030504040204" pitchFamily="50" charset="-128"/>
                <a:ea typeface="Meiryo UI" panose="020B0604030504040204" pitchFamily="50" charset="-128"/>
                <a:cs typeface="+mn-cs"/>
              </a:rPr>
              <a:t>バイオ</a:t>
            </a:r>
            <a:r>
              <a:rPr kumimoji="1" lang="ja-JP" altLang="en-US" sz="2400" b="1" i="0" u="none" strike="noStrike" kern="1200" cap="none" spc="0" normalizeH="0" baseline="0" noProof="0" dirty="0">
                <a:ln>
                  <a:noFill/>
                </a:ln>
                <a:solidFill>
                  <a:srgbClr val="FF0000"/>
                </a:solidFill>
                <a:effectLst/>
                <a:uLnTx/>
                <a:uFill>
                  <a:solidFill>
                    <a:srgbClr val="FFC000">
                      <a:lumMod val="75000"/>
                    </a:srgbClr>
                  </a:solidFill>
                </a:uFill>
                <a:latin typeface="Meiryo UI" panose="020B0604030504040204" pitchFamily="50" charset="-128"/>
                <a:ea typeface="Meiryo UI" panose="020B0604030504040204" pitchFamily="50" charset="-128"/>
                <a:cs typeface="+mn-cs"/>
              </a:rPr>
              <a:t>ものづくりの社会実装を志向</a:t>
            </a:r>
            <a:r>
              <a:rPr kumimoji="1" lang="ja-JP" altLang="en-US" sz="2400" b="1" i="0" u="none" strike="noStrike" kern="1200" cap="none" spc="0" normalizeH="0" baseline="0" noProof="0" dirty="0" smtClean="0">
                <a:ln>
                  <a:noFill/>
                </a:ln>
                <a:solidFill>
                  <a:srgbClr val="FF0000"/>
                </a:solidFill>
                <a:effectLst/>
                <a:uLnTx/>
                <a:uFill>
                  <a:solidFill>
                    <a:srgbClr val="FFC000">
                      <a:lumMod val="75000"/>
                    </a:srgbClr>
                  </a:solidFill>
                </a:uFill>
                <a:latin typeface="Meiryo UI" panose="020B0604030504040204" pitchFamily="50" charset="-128"/>
                <a:ea typeface="Meiryo UI" panose="020B0604030504040204" pitchFamily="50" charset="-128"/>
                <a:cs typeface="+mn-cs"/>
              </a:rPr>
              <a:t>する企業・団体</a:t>
            </a:r>
            <a:r>
              <a:rPr kumimoji="1" lang="ja-JP" altLang="en-US" sz="2400" b="1" i="0" u="none" strike="noStrike" kern="1200" cap="none" spc="0" normalizeH="0" baseline="0" noProof="0" dirty="0">
                <a:ln>
                  <a:noFill/>
                </a:ln>
                <a:solidFill>
                  <a:srgbClr val="FF0000"/>
                </a:solidFill>
                <a:effectLst/>
                <a:uLnTx/>
                <a:uFill>
                  <a:solidFill>
                    <a:srgbClr val="FFC000">
                      <a:lumMod val="75000"/>
                    </a:srgbClr>
                  </a:solidFill>
                </a:uFill>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srgbClr val="FF0000"/>
                </a:solidFill>
                <a:effectLst/>
                <a:uLnTx/>
                <a:uFill>
                  <a:solidFill>
                    <a:srgbClr val="FFC000">
                      <a:lumMod val="75000"/>
                    </a:srgbClr>
                  </a:solidFill>
                </a:uFill>
                <a:latin typeface="Meiryo UI" panose="020B0604030504040204" pitchFamily="50" charset="-128"/>
                <a:ea typeface="Meiryo UI" panose="020B0604030504040204" pitchFamily="50" charset="-128"/>
                <a:cs typeface="+mn-cs"/>
              </a:rPr>
              <a:t>機関</a:t>
            </a:r>
            <a:endParaRPr kumimoji="1" lang="en-US" altLang="ja-JP" sz="2400" b="1" i="0" u="none" strike="noStrike" kern="1200" cap="none" spc="0" normalizeH="0" baseline="0" noProof="0" dirty="0" smtClean="0">
              <a:ln>
                <a:noFill/>
              </a:ln>
              <a:solidFill>
                <a:srgbClr val="FF0000"/>
              </a:solidFill>
              <a:effectLst/>
              <a:uLnTx/>
              <a:uFill>
                <a:solidFill>
                  <a:srgbClr val="FFC000">
                    <a:lumMod val="75000"/>
                  </a:srgbClr>
                </a:solidFill>
              </a:uFill>
              <a:latin typeface="Meiryo UI" panose="020B0604030504040204" pitchFamily="50" charset="-128"/>
              <a:ea typeface="Meiryo UI" panose="020B0604030504040204" pitchFamily="50" charset="-128"/>
              <a:cs typeface="+mn-cs"/>
            </a:endParaRPr>
          </a:p>
        </p:txBody>
      </p:sp>
      <p:sp>
        <p:nvSpPr>
          <p:cNvPr id="20" name="テキスト ボックス 19"/>
          <p:cNvSpPr txBox="1"/>
          <p:nvPr/>
        </p:nvSpPr>
        <p:spPr>
          <a:xfrm>
            <a:off x="140481" y="1131272"/>
            <a:ext cx="11828879" cy="707886"/>
          </a:xfrm>
          <a:prstGeom prst="rect">
            <a:avLst/>
          </a:prstGeom>
          <a:noFill/>
        </p:spPr>
        <p:txBody>
          <a:bodyPr wrap="non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これまで</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のグリーンバイオイノベーションフォーラムを改組</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、「研究開発</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WG</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」と「社会実装</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WG</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」の両輪で取組。</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事業化へ</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の共通課題検討、消費者受容促進、サプライチェーン・プラットフォーマーの見える化推進等を実施する。</a:t>
            </a: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星 32 20"/>
          <p:cNvSpPr/>
          <p:nvPr/>
        </p:nvSpPr>
        <p:spPr>
          <a:xfrm rot="20532127">
            <a:off x="2056676" y="3111230"/>
            <a:ext cx="1244450" cy="611403"/>
          </a:xfrm>
          <a:prstGeom prst="star32">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ＭＳ Ｐゴシック"/>
                <a:ea typeface="ＭＳ Ｐゴシック"/>
                <a:cs typeface="+mn-cs"/>
              </a:rPr>
              <a:t>新設</a:t>
            </a:r>
            <a:endParaRPr kumimoji="1" lang="ja-JP" altLang="en-US" sz="1800" b="0" i="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393006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r>
              <a:rPr lang="en-US" altLang="ja-JP" smtClean="0"/>
              <a:t>- </a:t>
            </a:r>
            <a:fld id="{5B8E06B4-F0C5-449B-A545-D26D51B81947}" type="slidenum">
              <a:rPr lang="en-US" altLang="ja-JP" smtClean="0"/>
              <a:pPr>
                <a:defRPr/>
              </a:pPr>
              <a:t>4</a:t>
            </a:fld>
            <a:r>
              <a:rPr lang="en-US" altLang="ja-JP" smtClean="0"/>
              <a:t> -</a:t>
            </a:r>
            <a:endParaRPr lang="en-US" altLang="ja-JP"/>
          </a:p>
        </p:txBody>
      </p:sp>
      <p:sp>
        <p:nvSpPr>
          <p:cNvPr id="6" name="正方形/長方形 5"/>
          <p:cNvSpPr/>
          <p:nvPr/>
        </p:nvSpPr>
        <p:spPr>
          <a:xfrm>
            <a:off x="539972" y="1506833"/>
            <a:ext cx="6096000" cy="400110"/>
          </a:xfrm>
          <a:prstGeom prst="rect">
            <a:avLst/>
          </a:prstGeom>
        </p:spPr>
        <p:txBody>
          <a:bodyPr>
            <a:spAutoFit/>
          </a:bodyPr>
          <a:lstStyle/>
          <a:p>
            <a:pPr fontAlgn="auto">
              <a:spcBef>
                <a:spcPts val="0"/>
              </a:spcBef>
              <a:spcAft>
                <a:spcPts val="0"/>
              </a:spcAft>
            </a:pPr>
            <a:r>
              <a:rPr lang="ja-JP" altLang="en-US" sz="2000" dirty="0">
                <a:uFill>
                  <a:solidFill>
                    <a:srgbClr val="FFC000">
                      <a:lumMod val="75000"/>
                    </a:srgbClr>
                  </a:solidFill>
                </a:uFill>
                <a:latin typeface="Meiryo UI" panose="020B0604030504040204" pitchFamily="50" charset="-128"/>
                <a:ea typeface="Meiryo UI" panose="020B0604030504040204" pitchFamily="50" charset="-128"/>
              </a:rPr>
              <a:t>・バイオものづくりの社会実装を志向する企業・団体・</a:t>
            </a: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機関</a:t>
            </a:r>
            <a:endParaRPr lang="en-US" altLang="ja-JP" sz="2000" dirty="0">
              <a:uFill>
                <a:solidFill>
                  <a:srgbClr val="FFC000">
                    <a:lumMod val="75000"/>
                  </a:srgbClr>
                </a:solidFill>
              </a:u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38872" y="1103430"/>
            <a:ext cx="1467068" cy="400110"/>
          </a:xfrm>
          <a:prstGeom prst="rect">
            <a:avLst/>
          </a:prstGeom>
          <a:noFill/>
        </p:spPr>
        <p:txBody>
          <a:bodyPr wrap="none" rtlCol="0">
            <a:spAutoFit/>
          </a:bodyPr>
          <a:lstStyle/>
          <a:p>
            <a:r>
              <a:rPr kumimoji="1" lang="ja-JP" altLang="en-US" sz="2000" b="1" u="sng" dirty="0" smtClean="0">
                <a:latin typeface="Meiryo UI" panose="020B0604030504040204" pitchFamily="50" charset="-128"/>
                <a:ea typeface="Meiryo UI" panose="020B0604030504040204" pitchFamily="50" charset="-128"/>
              </a:rPr>
              <a:t>■想定会員</a:t>
            </a:r>
            <a:endParaRPr kumimoji="1" lang="ja-JP" altLang="en-US" sz="2000" b="1" u="sng"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38872" y="2224937"/>
            <a:ext cx="954107" cy="400110"/>
          </a:xfrm>
          <a:prstGeom prst="rect">
            <a:avLst/>
          </a:prstGeom>
          <a:noFill/>
        </p:spPr>
        <p:txBody>
          <a:bodyPr wrap="none" rtlCol="0">
            <a:spAutoFit/>
          </a:bodyPr>
          <a:lstStyle/>
          <a:p>
            <a:r>
              <a:rPr kumimoji="1" lang="ja-JP" altLang="en-US" sz="2000" b="1" u="sng" dirty="0" smtClean="0">
                <a:latin typeface="Meiryo UI" panose="020B0604030504040204" pitchFamily="50" charset="-128"/>
                <a:ea typeface="Meiryo UI" panose="020B0604030504040204" pitchFamily="50" charset="-128"/>
              </a:rPr>
              <a:t>■目的</a:t>
            </a:r>
            <a:endParaRPr kumimoji="1" lang="ja-JP" altLang="en-US" sz="2000" b="1" u="sng" dirty="0">
              <a:latin typeface="Meiryo UI" panose="020B0604030504040204" pitchFamily="50" charset="-128"/>
              <a:ea typeface="Meiryo UI" panose="020B0604030504040204" pitchFamily="50" charset="-128"/>
            </a:endParaRPr>
          </a:p>
        </p:txBody>
      </p:sp>
      <p:sp>
        <p:nvSpPr>
          <p:cNvPr id="9" name="正方形/長方形 8"/>
          <p:cNvSpPr/>
          <p:nvPr/>
        </p:nvSpPr>
        <p:spPr>
          <a:xfrm>
            <a:off x="539971" y="2636019"/>
            <a:ext cx="10737629" cy="1015663"/>
          </a:xfrm>
          <a:prstGeom prst="rect">
            <a:avLst/>
          </a:prstGeom>
        </p:spPr>
        <p:txBody>
          <a:bodyPr wrap="square">
            <a:spAutoFit/>
          </a:bodyPr>
          <a:lstStyle/>
          <a:p>
            <a:pPr fontAlgn="auto">
              <a:spcBef>
                <a:spcPts val="0"/>
              </a:spcBef>
              <a:spcAft>
                <a:spcPts val="0"/>
              </a:spcAft>
            </a:pPr>
            <a:r>
              <a:rPr lang="ja-JP" altLang="en-US" sz="2000" dirty="0">
                <a:uFill>
                  <a:solidFill>
                    <a:srgbClr val="FFC000">
                      <a:lumMod val="75000"/>
                    </a:srgbClr>
                  </a:solidFill>
                </a:uFill>
                <a:latin typeface="Meiryo UI" panose="020B0604030504040204" pitchFamily="50" charset="-128"/>
                <a:ea typeface="Meiryo UI" panose="020B0604030504040204" pitchFamily="50" charset="-128"/>
              </a:rPr>
              <a:t>バイオものづくり分野で我が国の産業を興していくために、オープンイノベーションを活用した取り組みを進め</a:t>
            </a: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、産業</a:t>
            </a:r>
            <a:r>
              <a:rPr lang="ja-JP" altLang="en-US" sz="2000" dirty="0">
                <a:uFill>
                  <a:solidFill>
                    <a:srgbClr val="FFC000">
                      <a:lumMod val="75000"/>
                    </a:srgbClr>
                  </a:solidFill>
                </a:uFill>
                <a:latin typeface="Meiryo UI" panose="020B0604030504040204" pitchFamily="50" charset="-128"/>
                <a:ea typeface="Meiryo UI" panose="020B0604030504040204" pitchFamily="50" charset="-128"/>
              </a:rPr>
              <a:t>構造の最適化を</a:t>
            </a: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通じて社会</a:t>
            </a:r>
            <a:r>
              <a:rPr lang="ja-JP" altLang="en-US" sz="2000" dirty="0">
                <a:uFill>
                  <a:solidFill>
                    <a:srgbClr val="FFC000">
                      <a:lumMod val="75000"/>
                    </a:srgbClr>
                  </a:solidFill>
                </a:uFill>
                <a:latin typeface="Meiryo UI" panose="020B0604030504040204" pitchFamily="50" charset="-128"/>
                <a:ea typeface="Meiryo UI" panose="020B0604030504040204" pitchFamily="50" charset="-128"/>
              </a:rPr>
              <a:t>実装を</a:t>
            </a: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加速させ、早期の産業化につながる社会実装事例をひとつでも多く具現化する。</a:t>
            </a:r>
            <a:endParaRPr lang="en-US" altLang="ja-JP" sz="2000" dirty="0">
              <a:uFill>
                <a:solidFill>
                  <a:srgbClr val="FFC000">
                    <a:lumMod val="75000"/>
                  </a:srgbClr>
                </a:solidFill>
              </a:u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38872" y="4083042"/>
            <a:ext cx="1467068" cy="400110"/>
          </a:xfrm>
          <a:prstGeom prst="rect">
            <a:avLst/>
          </a:prstGeom>
          <a:noFill/>
        </p:spPr>
        <p:txBody>
          <a:bodyPr wrap="none" rtlCol="0">
            <a:spAutoFit/>
          </a:bodyPr>
          <a:lstStyle/>
          <a:p>
            <a:r>
              <a:rPr kumimoji="1" lang="ja-JP" altLang="en-US" sz="2000" b="1" u="sng" dirty="0" smtClean="0">
                <a:latin typeface="Meiryo UI" panose="020B0604030504040204" pitchFamily="50" charset="-128"/>
                <a:ea typeface="Meiryo UI" panose="020B0604030504040204" pitchFamily="50" charset="-128"/>
              </a:rPr>
              <a:t>■</a:t>
            </a:r>
            <a:r>
              <a:rPr kumimoji="1" lang="ja-JP" altLang="en-US" sz="2000" b="1" u="sng" smtClean="0">
                <a:latin typeface="Meiryo UI" panose="020B0604030504040204" pitchFamily="50" charset="-128"/>
                <a:ea typeface="Meiryo UI" panose="020B0604030504040204" pitchFamily="50" charset="-128"/>
              </a:rPr>
              <a:t>活動内容</a:t>
            </a:r>
            <a:endParaRPr kumimoji="1" lang="ja-JP" altLang="en-US" sz="2000" b="1" u="sng" dirty="0">
              <a:latin typeface="Meiryo UI" panose="020B0604030504040204" pitchFamily="50" charset="-128"/>
              <a:ea typeface="Meiryo UI" panose="020B0604030504040204" pitchFamily="50" charset="-128"/>
            </a:endParaRPr>
          </a:p>
        </p:txBody>
      </p:sp>
      <p:sp>
        <p:nvSpPr>
          <p:cNvPr id="11" name="正方形/長方形 10"/>
          <p:cNvSpPr/>
          <p:nvPr/>
        </p:nvSpPr>
        <p:spPr>
          <a:xfrm>
            <a:off x="589648" y="4498625"/>
            <a:ext cx="11010787" cy="1938992"/>
          </a:xfrm>
          <a:prstGeom prst="rect">
            <a:avLst/>
          </a:prstGeom>
        </p:spPr>
        <p:txBody>
          <a:bodyPr wrap="square">
            <a:spAutoFit/>
          </a:bodyPr>
          <a:lstStyle/>
          <a:p>
            <a:pPr fontAlgn="auto">
              <a:spcBef>
                <a:spcPts val="0"/>
              </a:spcBef>
              <a:spcAft>
                <a:spcPts val="0"/>
              </a:spcAft>
            </a:pP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早期の市場創出、拡大を念頭に、まず最初は産業化へのポテンシャルが高い、微生物の機能を用いて生産</a:t>
            </a:r>
            <a:endParaRPr lang="en-US" altLang="ja-JP" sz="2000" dirty="0" smtClean="0">
              <a:uFill>
                <a:solidFill>
                  <a:srgbClr val="FFC000">
                    <a:lumMod val="75000"/>
                  </a:srgbClr>
                </a:solidFill>
              </a:uFill>
              <a:latin typeface="Meiryo UI" panose="020B0604030504040204" pitchFamily="50" charset="-128"/>
              <a:ea typeface="Meiryo UI" panose="020B0604030504040204" pitchFamily="50" charset="-128"/>
            </a:endParaRPr>
          </a:p>
          <a:p>
            <a:pPr fontAlgn="auto">
              <a:spcBef>
                <a:spcPts val="0"/>
              </a:spcBef>
              <a:spcAft>
                <a:spcPts val="0"/>
              </a:spcAft>
            </a:pP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される物質のバイオものづくりにフォーカスし、産業化につながる社会実装に取り組む。</a:t>
            </a:r>
            <a:endParaRPr lang="en-US" altLang="ja-JP" sz="2000" dirty="0" smtClean="0">
              <a:uFill>
                <a:solidFill>
                  <a:srgbClr val="FFC000">
                    <a:lumMod val="75000"/>
                  </a:srgbClr>
                </a:solidFill>
              </a:u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2000" dirty="0" smtClean="0">
              <a:uFill>
                <a:solidFill>
                  <a:srgbClr val="FFC000">
                    <a:lumMod val="75000"/>
                  </a:srgbClr>
                </a:solidFill>
              </a:uFill>
              <a:latin typeface="Meiryo UI" panose="020B0604030504040204" pitchFamily="50" charset="-128"/>
              <a:ea typeface="Meiryo UI" panose="020B0604030504040204" pitchFamily="50" charset="-128"/>
            </a:endParaRPr>
          </a:p>
          <a:p>
            <a:pPr fontAlgn="auto">
              <a:spcBef>
                <a:spcPts val="0"/>
              </a:spcBef>
              <a:spcAft>
                <a:spcPts val="0"/>
              </a:spcAft>
            </a:pP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技術開発以外に産業化に必要となる、市場環境整備（受容を促す仕組みに関する政策提言等）、</a:t>
            </a:r>
            <a:endParaRPr lang="en-US" altLang="ja-JP" sz="2000" dirty="0" smtClean="0">
              <a:uFill>
                <a:solidFill>
                  <a:srgbClr val="FFC000">
                    <a:lumMod val="75000"/>
                  </a:srgbClr>
                </a:solidFill>
              </a:uFill>
              <a:latin typeface="Meiryo UI" panose="020B0604030504040204" pitchFamily="50" charset="-128"/>
              <a:ea typeface="Meiryo UI" panose="020B0604030504040204" pitchFamily="50" charset="-128"/>
            </a:endParaRPr>
          </a:p>
          <a:p>
            <a:pPr fontAlgn="auto">
              <a:spcBef>
                <a:spcPts val="0"/>
              </a:spcBef>
              <a:spcAft>
                <a:spcPts val="0"/>
              </a:spcAft>
            </a:pPr>
            <a:r>
              <a:rPr lang="ja-JP" altLang="en-US" sz="2000" dirty="0" smtClean="0">
                <a:uFill>
                  <a:solidFill>
                    <a:srgbClr val="FFC000">
                      <a:lumMod val="75000"/>
                    </a:srgbClr>
                  </a:solidFill>
                </a:uFill>
                <a:latin typeface="Meiryo UI" panose="020B0604030504040204" pitchFamily="50" charset="-128"/>
                <a:ea typeface="Meiryo UI" panose="020B0604030504040204" pitchFamily="50" charset="-128"/>
              </a:rPr>
              <a:t>事業環境整備（プラットフォーマーの見える化、ビジネスマッチング支援等）の活動をまず最初は行いながら、参加企業の要望次第で活動を最適化していく。</a:t>
            </a:r>
            <a:endParaRPr lang="en-US" altLang="ja-JP" sz="2000" dirty="0" smtClean="0">
              <a:uFill>
                <a:solidFill>
                  <a:srgbClr val="FFC000">
                    <a:lumMod val="75000"/>
                  </a:srgbClr>
                </a:solidFill>
              </a:u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317124" y="206667"/>
            <a:ext cx="9389584" cy="538162"/>
          </a:xfrm>
          <a:prstGeom prst="rect">
            <a:avLst/>
          </a:prstGeom>
        </p:spPr>
        <p:txBody>
          <a:bodyPr/>
          <a:lst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5pPr>
            <a:lvl6pPr marL="4572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6pPr>
            <a:lvl7pPr marL="9144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7pPr>
            <a:lvl8pPr marL="13716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8pPr>
            <a:lvl9pPr marL="18288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2800" kern="0" dirty="0">
                <a:solidFill>
                  <a:prstClr val="black"/>
                </a:solidFill>
                <a:latin typeface="Meiryo UI" pitchFamily="50" charset="-128"/>
                <a:ea typeface="Meiryo UI" pitchFamily="50" charset="-128"/>
                <a:cs typeface="Meiryo UI" pitchFamily="50" charset="-128"/>
              </a:rPr>
              <a:t>バイオものづくり</a:t>
            </a:r>
            <a:r>
              <a:rPr lang="ja-JP" altLang="en-US" sz="2800" kern="0" dirty="0" smtClean="0">
                <a:solidFill>
                  <a:prstClr val="black"/>
                </a:solidFill>
                <a:latin typeface="Meiryo UI" pitchFamily="50" charset="-128"/>
                <a:ea typeface="Meiryo UI" pitchFamily="50" charset="-128"/>
                <a:cs typeface="Meiryo UI" pitchFamily="50" charset="-128"/>
              </a:rPr>
              <a:t>フォーラム</a:t>
            </a:r>
            <a:r>
              <a:rPr kumimoji="1" lang="ja-JP" altLang="en-US"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社会実装</a:t>
            </a:r>
            <a:r>
              <a:rPr kumimoji="1" lang="en-US" altLang="ja-JP"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WG</a:t>
            </a:r>
            <a:r>
              <a:rPr kumimoji="1" lang="ja-JP" altLang="en-US"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入会について</a:t>
            </a:r>
            <a:endParaRPr kumimoji="1" lang="ja-JP" altLang="en-US" sz="2800" b="1" i="0" u="none" strike="noStrike" kern="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16821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r>
              <a:rPr lang="en-US" altLang="ja-JP" smtClean="0"/>
              <a:t>- </a:t>
            </a:r>
            <a:fld id="{5B8E06B4-F0C5-449B-A545-D26D51B81947}" type="slidenum">
              <a:rPr lang="en-US" altLang="ja-JP" smtClean="0"/>
              <a:pPr>
                <a:defRPr/>
              </a:pPr>
              <a:t>5</a:t>
            </a:fld>
            <a:r>
              <a:rPr lang="en-US" altLang="ja-JP" smtClean="0"/>
              <a:t> -</a:t>
            </a:r>
            <a:endParaRPr lang="en-US" altLang="ja-JP"/>
          </a:p>
        </p:txBody>
      </p:sp>
      <p:sp>
        <p:nvSpPr>
          <p:cNvPr id="5" name="タイトル 1"/>
          <p:cNvSpPr txBox="1">
            <a:spLocks/>
          </p:cNvSpPr>
          <p:nvPr/>
        </p:nvSpPr>
        <p:spPr>
          <a:xfrm>
            <a:off x="317124" y="206667"/>
            <a:ext cx="9389584" cy="538162"/>
          </a:xfrm>
          <a:prstGeom prst="rect">
            <a:avLst/>
          </a:prstGeom>
        </p:spPr>
        <p:txBody>
          <a:bodyPr/>
          <a:lst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5pPr>
            <a:lvl6pPr marL="4572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6pPr>
            <a:lvl7pPr marL="9144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7pPr>
            <a:lvl8pPr marL="13716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8pPr>
            <a:lvl9pPr marL="18288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2800" kern="0" dirty="0">
                <a:solidFill>
                  <a:prstClr val="black"/>
                </a:solidFill>
                <a:latin typeface="Meiryo UI" pitchFamily="50" charset="-128"/>
                <a:ea typeface="Meiryo UI" pitchFamily="50" charset="-128"/>
                <a:cs typeface="Meiryo UI" pitchFamily="50" charset="-128"/>
              </a:rPr>
              <a:t>バイオものづくり</a:t>
            </a:r>
            <a:r>
              <a:rPr lang="ja-JP" altLang="en-US" sz="2800" kern="0" dirty="0" smtClean="0">
                <a:solidFill>
                  <a:prstClr val="black"/>
                </a:solidFill>
                <a:latin typeface="Meiryo UI" pitchFamily="50" charset="-128"/>
                <a:ea typeface="Meiryo UI" pitchFamily="50" charset="-128"/>
                <a:cs typeface="Meiryo UI" pitchFamily="50" charset="-128"/>
              </a:rPr>
              <a:t>フォーラム</a:t>
            </a:r>
            <a:r>
              <a:rPr kumimoji="1" lang="ja-JP" altLang="en-US"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社会実装</a:t>
            </a:r>
            <a:r>
              <a:rPr kumimoji="1" lang="en-US" altLang="ja-JP"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WG</a:t>
            </a:r>
            <a:r>
              <a:rPr kumimoji="1" lang="ja-JP" altLang="en-US"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入会方法について</a:t>
            </a:r>
            <a:endParaRPr kumimoji="1" lang="ja-JP" altLang="en-US" sz="2800" b="1" i="0" u="none" strike="noStrike" kern="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6" name="テキスト ボックス 5"/>
          <p:cNvSpPr txBox="1"/>
          <p:nvPr/>
        </p:nvSpPr>
        <p:spPr>
          <a:xfrm>
            <a:off x="432852" y="1704359"/>
            <a:ext cx="7920758" cy="830997"/>
          </a:xfrm>
          <a:prstGeom prst="rect">
            <a:avLst/>
          </a:prstGeom>
          <a:noFill/>
        </p:spPr>
        <p:txBody>
          <a:bodyPr wrap="none" rtlCol="0">
            <a:spAutoFit/>
          </a:bodyPr>
          <a:lstStyle/>
          <a:p>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入会資格</a:t>
            </a:r>
            <a:r>
              <a:rPr lang="en-US" altLang="ja-JP" sz="2400" dirty="0" smtClean="0">
                <a:latin typeface="Meiryo UI" panose="020B0604030504040204" pitchFamily="50" charset="-128"/>
                <a:ea typeface="Meiryo UI" panose="020B0604030504040204" pitchFamily="50" charset="-128"/>
              </a:rPr>
              <a:t>】</a:t>
            </a:r>
          </a:p>
          <a:p>
            <a:r>
              <a:rPr lang="ja-JP" altLang="ja-JP" sz="2400" dirty="0" smtClean="0">
                <a:latin typeface="Meiryo UI" panose="020B0604030504040204" pitchFamily="50" charset="-128"/>
                <a:ea typeface="Meiryo UI" panose="020B0604030504040204" pitchFamily="50" charset="-128"/>
              </a:rPr>
              <a:t>ＪＢＡ</a:t>
            </a:r>
            <a:r>
              <a:rPr lang="ja-JP" altLang="ja-JP" sz="2400" dirty="0">
                <a:latin typeface="Meiryo UI" panose="020B0604030504040204" pitchFamily="50" charset="-128"/>
                <a:ea typeface="Meiryo UI" panose="020B0604030504040204" pitchFamily="50" charset="-128"/>
              </a:rPr>
              <a:t>法人会員、および、学界等に所属するＪＢＡ個人</a:t>
            </a:r>
            <a:r>
              <a:rPr lang="ja-JP" altLang="ja-JP" sz="2400" dirty="0" smtClean="0">
                <a:latin typeface="Meiryo UI" panose="020B0604030504040204" pitchFamily="50" charset="-128"/>
                <a:ea typeface="Meiryo UI" panose="020B0604030504040204" pitchFamily="50" charset="-128"/>
              </a:rPr>
              <a:t>会員</a:t>
            </a:r>
            <a:endParaRPr kumimoji="1" lang="ja-JP" altLang="en-US" sz="24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32852" y="3312255"/>
            <a:ext cx="11272638" cy="1200329"/>
          </a:xfrm>
          <a:prstGeom prst="rect">
            <a:avLst/>
          </a:prstGeom>
          <a:noFill/>
        </p:spPr>
        <p:txBody>
          <a:bodyPr wrap="none" rtlCol="0">
            <a:spAutoFit/>
          </a:bodyPr>
          <a:lstStyle/>
          <a:p>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入会方法</a:t>
            </a:r>
            <a:r>
              <a:rPr lang="en-US" altLang="ja-JP" sz="2400" dirty="0" smtClean="0">
                <a:latin typeface="Meiryo UI" panose="020B0604030504040204" pitchFamily="50" charset="-128"/>
                <a:ea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rPr>
              <a:t>入会申込書に、「法人会員名」、「代表連絡窓口」、「連絡先一覧（任意）」を記入の上、</a:t>
            </a:r>
            <a:endParaRPr lang="en-US" altLang="ja-JP" sz="2400" dirty="0" smtClean="0">
              <a:latin typeface="Meiryo UI" panose="020B0604030504040204" pitchFamily="50" charset="-128"/>
              <a:ea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rPr>
              <a:t>事務局まで</a:t>
            </a:r>
            <a:r>
              <a:rPr lang="ja-JP" altLang="en-US" sz="2400" dirty="0">
                <a:latin typeface="Meiryo UI" panose="020B0604030504040204" pitchFamily="50" charset="-128"/>
                <a:ea typeface="Meiryo UI" panose="020B0604030504040204" pitchFamily="50" charset="-128"/>
              </a:rPr>
              <a:t>メール</a:t>
            </a:r>
            <a:r>
              <a:rPr lang="ja-JP" altLang="en-US" sz="2400" dirty="0" smtClean="0">
                <a:latin typeface="Meiryo UI" panose="020B0604030504040204" pitchFamily="50" charset="-128"/>
                <a:ea typeface="Meiryo UI" panose="020B0604030504040204" pitchFamily="50" charset="-128"/>
              </a:rPr>
              <a:t>でご連絡ください。</a:t>
            </a:r>
            <a:endParaRPr lang="en-US" altLang="ja-JP" sz="2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37014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r>
              <a:rPr lang="en-US" altLang="ja-JP" smtClean="0"/>
              <a:t>- </a:t>
            </a:r>
            <a:fld id="{5B8E06B4-F0C5-449B-A545-D26D51B81947}" type="slidenum">
              <a:rPr lang="en-US" altLang="ja-JP" smtClean="0"/>
              <a:pPr>
                <a:defRPr/>
              </a:pPr>
              <a:t>6</a:t>
            </a:fld>
            <a:r>
              <a:rPr lang="en-US" altLang="ja-JP" smtClean="0"/>
              <a:t> -</a:t>
            </a:r>
            <a:endParaRPr lang="en-US" altLang="ja-JP"/>
          </a:p>
        </p:txBody>
      </p:sp>
      <p:sp>
        <p:nvSpPr>
          <p:cNvPr id="5" name="タイトル 1"/>
          <p:cNvSpPr txBox="1">
            <a:spLocks/>
          </p:cNvSpPr>
          <p:nvPr/>
        </p:nvSpPr>
        <p:spPr>
          <a:xfrm>
            <a:off x="317123" y="206667"/>
            <a:ext cx="10749887" cy="538162"/>
          </a:xfrm>
          <a:prstGeom prst="rect">
            <a:avLst/>
          </a:prstGeom>
        </p:spPr>
        <p:txBody>
          <a:bodyPr/>
          <a:lst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5pPr>
            <a:lvl6pPr marL="4572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6pPr>
            <a:lvl7pPr marL="9144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7pPr>
            <a:lvl8pPr marL="13716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8pPr>
            <a:lvl9pPr marL="1828800" algn="l" rtl="0" eaLnBrk="0" fontAlgn="base" hangingPunct="0">
              <a:spcBef>
                <a:spcPct val="0"/>
              </a:spcBef>
              <a:spcAft>
                <a:spcPct val="0"/>
              </a:spcAft>
              <a:defRPr sz="2000" b="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2800" kern="0" dirty="0">
                <a:solidFill>
                  <a:prstClr val="black"/>
                </a:solidFill>
                <a:latin typeface="Meiryo UI" pitchFamily="50" charset="-128"/>
                <a:ea typeface="Meiryo UI" pitchFamily="50" charset="-128"/>
                <a:cs typeface="Meiryo UI" pitchFamily="50" charset="-128"/>
              </a:rPr>
              <a:t>バイオものづくり</a:t>
            </a:r>
            <a:r>
              <a:rPr lang="ja-JP" altLang="en-US" sz="2800" kern="0" dirty="0" smtClean="0">
                <a:solidFill>
                  <a:prstClr val="black"/>
                </a:solidFill>
                <a:latin typeface="Meiryo UI" pitchFamily="50" charset="-128"/>
                <a:ea typeface="Meiryo UI" pitchFamily="50" charset="-128"/>
                <a:cs typeface="Meiryo UI" pitchFamily="50" charset="-128"/>
              </a:rPr>
              <a:t>フォーラム</a:t>
            </a:r>
            <a:r>
              <a:rPr kumimoji="1" lang="ja-JP" altLang="en-US"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社会実装</a:t>
            </a:r>
            <a:r>
              <a:rPr kumimoji="1" lang="en-US" altLang="ja-JP"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WG</a:t>
            </a:r>
            <a:r>
              <a:rPr kumimoji="1" lang="ja-JP" altLang="en-US" sz="2800" b="1"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のオブザーバー参加について</a:t>
            </a:r>
            <a:endParaRPr kumimoji="1" lang="ja-JP" altLang="en-US" sz="2800" b="1" i="0" u="none" strike="noStrike" kern="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6" name="テキスト ボックス 5"/>
          <p:cNvSpPr txBox="1"/>
          <p:nvPr/>
        </p:nvSpPr>
        <p:spPr>
          <a:xfrm>
            <a:off x="499353" y="1078082"/>
            <a:ext cx="10963258" cy="369332"/>
          </a:xfrm>
          <a:prstGeom prst="rect">
            <a:avLst/>
          </a:prstGeom>
          <a:noFill/>
        </p:spPr>
        <p:txBody>
          <a:bodyPr wrap="none" rtlCol="0">
            <a:spAutoFit/>
          </a:bodyPr>
          <a:lstStyle/>
          <a:p>
            <a:r>
              <a:rPr lang="ja-JP" altLang="ja-JP" dirty="0" smtClean="0">
                <a:latin typeface="Meiryo UI" panose="020B0604030504040204" pitchFamily="50" charset="-128"/>
                <a:ea typeface="Meiryo UI" panose="020B0604030504040204" pitchFamily="50" charset="-128"/>
              </a:rPr>
              <a:t>ＪＢＡ</a:t>
            </a:r>
            <a:r>
              <a:rPr lang="ja-JP" altLang="en-US" dirty="0" smtClean="0">
                <a:latin typeface="Meiryo UI" panose="020B0604030504040204" pitchFamily="50" charset="-128"/>
                <a:ea typeface="Meiryo UI" panose="020B0604030504040204" pitchFamily="50" charset="-128"/>
              </a:rPr>
              <a:t>会員でないメンバーについては、来年</a:t>
            </a:r>
            <a:r>
              <a:rPr lang="en-US" altLang="ja-JP" dirty="0" smtClean="0">
                <a:latin typeface="Meiryo UI" panose="020B0604030504040204" pitchFamily="50" charset="-128"/>
                <a:ea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rPr>
              <a:t>月まで</a:t>
            </a:r>
            <a:r>
              <a:rPr lang="ja-JP" altLang="en-US" b="1" u="sng" dirty="0" smtClean="0">
                <a:solidFill>
                  <a:srgbClr val="FF0000"/>
                </a:solidFill>
                <a:latin typeface="Meiryo UI" panose="020B0604030504040204" pitchFamily="50" charset="-128"/>
                <a:ea typeface="Meiryo UI" panose="020B0604030504040204" pitchFamily="50" charset="-128"/>
              </a:rPr>
              <a:t>「オブザーバー」</a:t>
            </a:r>
            <a:r>
              <a:rPr lang="ja-JP" altLang="en-US" dirty="0" smtClean="0">
                <a:latin typeface="Meiryo UI" panose="020B0604030504040204" pitchFamily="50" charset="-128"/>
                <a:ea typeface="Meiryo UI" panose="020B0604030504040204" pitchFamily="50" charset="-128"/>
              </a:rPr>
              <a:t>として社会実装</a:t>
            </a:r>
            <a:r>
              <a:rPr lang="en-US" altLang="ja-JP" dirty="0" smtClean="0">
                <a:latin typeface="Meiryo UI" panose="020B0604030504040204" pitchFamily="50" charset="-128"/>
                <a:ea typeface="Meiryo UI" panose="020B0604030504040204" pitchFamily="50" charset="-128"/>
              </a:rPr>
              <a:t>WG</a:t>
            </a:r>
            <a:r>
              <a:rPr lang="ja-JP" altLang="en-US" dirty="0" smtClean="0">
                <a:latin typeface="Meiryo UI" panose="020B0604030504040204" pitchFamily="50" charset="-128"/>
                <a:ea typeface="Meiryo UI" panose="020B0604030504040204" pitchFamily="50" charset="-128"/>
              </a:rPr>
              <a:t>へ参加いただくことも可能です。</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32852" y="1962458"/>
            <a:ext cx="6236003" cy="830997"/>
          </a:xfrm>
          <a:prstGeom prst="rect">
            <a:avLst/>
          </a:prstGeom>
          <a:noFill/>
        </p:spPr>
        <p:txBody>
          <a:bodyPr wrap="none" rtlCol="0">
            <a:spAutoFit/>
          </a:bodyPr>
          <a:lstStyle/>
          <a:p>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オブザーバー参加資格</a:t>
            </a:r>
            <a:r>
              <a:rPr lang="en-US" altLang="ja-JP" sz="2400" dirty="0" smtClean="0">
                <a:latin typeface="Meiryo UI" panose="020B0604030504040204" pitchFamily="50" charset="-128"/>
                <a:ea typeface="Meiryo UI" panose="020B0604030504040204" pitchFamily="50" charset="-128"/>
              </a:rPr>
              <a:t>】</a:t>
            </a:r>
          </a:p>
          <a:p>
            <a:r>
              <a:rPr lang="ja-JP" altLang="ja-JP" sz="2400" dirty="0" smtClean="0">
                <a:latin typeface="Meiryo UI" panose="020B0604030504040204" pitchFamily="50" charset="-128"/>
                <a:ea typeface="Meiryo UI" panose="020B0604030504040204" pitchFamily="50" charset="-128"/>
              </a:rPr>
              <a:t>ＪＢＡ</a:t>
            </a:r>
            <a:r>
              <a:rPr lang="ja-JP" altLang="en-US" sz="2400" dirty="0" smtClean="0">
                <a:latin typeface="Meiryo UI" panose="020B0604030504040204" pitchFamily="50" charset="-128"/>
                <a:ea typeface="Meiryo UI" panose="020B0604030504040204" pitchFamily="50" charset="-128"/>
              </a:rPr>
              <a:t>会員に限らず、</a:t>
            </a:r>
            <a:r>
              <a:rPr lang="en-US" altLang="ja-JP" sz="2400" dirty="0" smtClean="0">
                <a:latin typeface="Meiryo UI" panose="020B0604030504040204" pitchFamily="50" charset="-128"/>
                <a:ea typeface="Meiryo UI" panose="020B0604030504040204" pitchFamily="50" charset="-128"/>
              </a:rPr>
              <a:t>WG</a:t>
            </a:r>
            <a:r>
              <a:rPr lang="ja-JP" altLang="en-US" sz="2400" dirty="0" smtClean="0">
                <a:latin typeface="Meiryo UI" panose="020B0604030504040204" pitchFamily="50" charset="-128"/>
                <a:ea typeface="Meiryo UI" panose="020B0604030504040204" pitchFamily="50" charset="-128"/>
              </a:rPr>
              <a:t>代表の承認を得たもの</a:t>
            </a:r>
            <a:endParaRPr kumimoji="1" lang="ja-JP" altLang="en-US" sz="2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32852" y="3322413"/>
            <a:ext cx="11775981" cy="1200329"/>
          </a:xfrm>
          <a:prstGeom prst="rect">
            <a:avLst/>
          </a:prstGeom>
          <a:noFill/>
        </p:spPr>
        <p:txBody>
          <a:bodyPr wrap="none" rtlCol="0">
            <a:spAutoFit/>
          </a:bodyPr>
          <a:lstStyle/>
          <a:p>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オブザーバー参加方法</a:t>
            </a:r>
            <a:r>
              <a:rPr lang="en-US" altLang="ja-JP" sz="2400" dirty="0" smtClean="0">
                <a:latin typeface="Meiryo UI" panose="020B0604030504040204" pitchFamily="50" charset="-128"/>
                <a:ea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rPr>
              <a:t>入会申込書に、「法人会員名」、「代表連絡窓口」、「連絡先一覧（任意）」を記入の上、</a:t>
            </a:r>
            <a:endParaRPr lang="en-US" altLang="ja-JP" sz="2400" dirty="0" smtClean="0">
              <a:latin typeface="Meiryo UI" panose="020B0604030504040204" pitchFamily="50" charset="-128"/>
              <a:ea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rPr>
              <a:t>本文に</a:t>
            </a:r>
            <a:r>
              <a:rPr lang="ja-JP" altLang="en-US" sz="2400" u="sng" dirty="0" smtClean="0">
                <a:solidFill>
                  <a:srgbClr val="FF0000"/>
                </a:solidFill>
                <a:latin typeface="Meiryo UI" panose="020B0604030504040204" pitchFamily="50" charset="-128"/>
                <a:ea typeface="Meiryo UI" panose="020B0604030504040204" pitchFamily="50" charset="-128"/>
              </a:rPr>
              <a:t>「オブザーバーとして参加希望」</a:t>
            </a:r>
            <a:r>
              <a:rPr lang="ja-JP" altLang="en-US" sz="2400" dirty="0" smtClean="0">
                <a:latin typeface="Meiryo UI" panose="020B0604030504040204" pitchFamily="50" charset="-128"/>
                <a:ea typeface="Meiryo UI" panose="020B0604030504040204" pitchFamily="50" charset="-128"/>
              </a:rPr>
              <a:t>である旨を記載の上、事務局までメールでご連絡ください。</a:t>
            </a:r>
            <a:endParaRPr lang="en-US" altLang="ja-JP" sz="2400" dirty="0" smtClean="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432852" y="5140983"/>
            <a:ext cx="10387780" cy="830997"/>
          </a:xfrm>
          <a:prstGeom prst="rect">
            <a:avLst/>
          </a:prstGeom>
          <a:noFill/>
        </p:spPr>
        <p:txBody>
          <a:bodyPr wrap="none" rtlCol="0">
            <a:spAutoFit/>
          </a:bodyPr>
          <a:lstStyle/>
          <a:p>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注意点</a:t>
            </a:r>
            <a:r>
              <a:rPr lang="en-US" altLang="ja-JP" sz="2400" dirty="0" smtClean="0">
                <a:latin typeface="Meiryo UI" panose="020B0604030504040204" pitchFamily="50" charset="-128"/>
                <a:ea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rPr>
              <a:t>来年</a:t>
            </a:r>
            <a:r>
              <a:rPr lang="en-US" altLang="ja-JP" sz="2400" dirty="0" smtClean="0">
                <a:latin typeface="Meiryo UI" panose="020B0604030504040204" pitchFamily="50" charset="-128"/>
                <a:ea typeface="Meiryo UI" panose="020B0604030504040204" pitchFamily="50" charset="-128"/>
              </a:rPr>
              <a:t>3</a:t>
            </a:r>
            <a:r>
              <a:rPr lang="ja-JP" altLang="en-US" sz="2400" dirty="0" smtClean="0">
                <a:latin typeface="Meiryo UI" panose="020B0604030504040204" pitchFamily="50" charset="-128"/>
                <a:ea typeface="Meiryo UI" panose="020B0604030504040204" pitchFamily="50" charset="-128"/>
              </a:rPr>
              <a:t>月までに</a:t>
            </a:r>
            <a:r>
              <a:rPr lang="ja-JP" altLang="ja-JP" sz="2400" dirty="0" smtClean="0">
                <a:latin typeface="Meiryo UI" panose="020B0604030504040204" pitchFamily="50" charset="-128"/>
                <a:ea typeface="Meiryo UI" panose="020B0604030504040204" pitchFamily="50" charset="-128"/>
              </a:rPr>
              <a:t>ＪＢＡ</a:t>
            </a:r>
            <a:r>
              <a:rPr lang="ja-JP" altLang="en-US" sz="2400" dirty="0" smtClean="0">
                <a:latin typeface="Meiryo UI" panose="020B0604030504040204" pitchFamily="50" charset="-128"/>
                <a:ea typeface="Meiryo UI" panose="020B0604030504040204" pitchFamily="50" charset="-128"/>
              </a:rPr>
              <a:t>に入会いただけない場合は、原則として参加資格を失います。</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66773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CA0EB3-5368-4F57-922E-7EB9CDECD657}"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2428875"/>
            <a:ext cx="3810000" cy="2000250"/>
          </a:xfrm>
          <a:prstGeom prst="rect">
            <a:avLst/>
          </a:prstGeom>
        </p:spPr>
      </p:pic>
    </p:spTree>
    <p:extLst>
      <p:ext uri="{BB962C8B-B14F-4D97-AF65-F5344CB8AC3E}">
        <p14:creationId xmlns:p14="http://schemas.microsoft.com/office/powerpoint/2010/main" val="806577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3_標準デザイン">
  <a:themeElements>
    <a:clrScheme name="ユーザー定義 1">
      <a:dk1>
        <a:sysClr val="windowText" lastClr="000000"/>
      </a:dk1>
      <a:lt1>
        <a:sysClr val="window" lastClr="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3_標準デザイン">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標準デザイン">
  <a:themeElements>
    <a:clrScheme name="ユーザー定義 1">
      <a:dk1>
        <a:sysClr val="windowText" lastClr="000000"/>
      </a:dk1>
      <a:lt1>
        <a:sysClr val="window" lastClr="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3_標準デザイン">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just">
          <a:spcAft>
            <a:spcPts val="0"/>
          </a:spcAft>
          <a:defRPr sz="2000" dirty="0">
            <a:latin typeface="Meiryo UI" panose="020B0604030504040204" pitchFamily="50" charset="-128"/>
            <a:ea typeface="Meiryo UI" panose="020B0604030504040204" pitchFamily="50" charset="-128"/>
            <a:cs typeface="ＭＳ Ｐゴシック" panose="020B0600070205080204" pitchFamily="50" charset="-128"/>
          </a:defRPr>
        </a:defPPr>
      </a:lstStyle>
    </a:spDef>
    <a:txDef>
      <a:spPr>
        <a:noFill/>
      </a:spPr>
      <a:bodyPr wrap="none" rtlCol="0">
        <a:spAutoFit/>
      </a:bodyPr>
      <a:lstStyle>
        <a:defPPr>
          <a:defRPr dirty="0">
            <a:latin typeface="Meiryo UI" panose="020B0604030504040204" pitchFamily="50" charset="-128"/>
            <a:ea typeface="Meiryo UI" panose="020B0604030504040204" pitchFamily="50" charset="-128"/>
          </a:defRPr>
        </a:defPPr>
      </a:lstStyle>
    </a:txDef>
  </a:objectDefaults>
  <a:extraClrSchemeLst>
    <a:extraClrScheme>
      <a:clrScheme name="3_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CFF99"/>
        </a:solidFill>
        <a:ln w="9525">
          <a:noFill/>
          <a:miter lim="800000"/>
          <a:headEnd/>
          <a:tailEnd/>
        </a:ln>
      </a:spPr>
      <a:bodyPr>
        <a:spAutoFit/>
      </a:bodyPr>
      <a:lstStyle>
        <a:defPPr>
          <a:defRPr sz="2000" dirty="0">
            <a:solidFill>
              <a:srgbClr val="3333FF"/>
            </a:solidFill>
            <a:latin typeface="+mn-ea"/>
            <a:ea typeface="+mn-ea"/>
          </a:defRPr>
        </a:defPPr>
      </a:lstStyle>
    </a:spDef>
    <a:txDef>
      <a:spPr>
        <a:noFill/>
      </a:spPr>
      <a:bodyPr wrap="square" rtlCol="0">
        <a:spAutoFit/>
      </a:bodyPr>
      <a:lstStyle>
        <a:defPPr>
          <a:lnSpc>
            <a:spcPct val="150000"/>
          </a:lnSpc>
          <a:defRPr sz="2400" dirty="0">
            <a:solidFill>
              <a:srgbClr val="002060"/>
            </a:solidFill>
            <a:latin typeface="HGP創英角ｺﾞｼｯｸUB" pitchFamily="50" charset="-128"/>
            <a:ea typeface="HGP創英角ｺﾞｼｯｸUB" pitchFamily="50" charset="-128"/>
          </a:defRPr>
        </a:defPPr>
      </a:lst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TotalTime>
  <Words>555</Words>
  <Application>Microsoft Office PowerPoint</Application>
  <PresentationFormat>ワイド画面</PresentationFormat>
  <Paragraphs>50</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7</vt:i4>
      </vt:variant>
    </vt:vector>
  </HeadingPairs>
  <TitlesOfParts>
    <vt:vector size="16" baseType="lpstr">
      <vt:lpstr>Meiryo UI</vt:lpstr>
      <vt:lpstr>ＭＳ Ｐゴシック</vt:lpstr>
      <vt:lpstr>游ゴシック</vt:lpstr>
      <vt:lpstr>Arial</vt:lpstr>
      <vt:lpstr>Calibri</vt:lpstr>
      <vt:lpstr>Wingdings</vt:lpstr>
      <vt:lpstr>3_標準デザイン</vt:lpstr>
      <vt:lpstr>4_標準デザイン</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Dynabook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村山 仁美</dc:creator>
  <cp:lastModifiedBy>小泉 英樹</cp:lastModifiedBy>
  <cp:revision>62</cp:revision>
  <dcterms:created xsi:type="dcterms:W3CDTF">2024-06-14T01:15:45Z</dcterms:created>
  <dcterms:modified xsi:type="dcterms:W3CDTF">2024-12-17T04:58:09Z</dcterms:modified>
</cp:coreProperties>
</file>